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2" r:id="rId3"/>
    <p:sldId id="269" r:id="rId4"/>
    <p:sldId id="267" r:id="rId5"/>
    <p:sldId id="287" r:id="rId6"/>
    <p:sldId id="286" r:id="rId7"/>
    <p:sldId id="301" r:id="rId8"/>
    <p:sldId id="302" r:id="rId9"/>
    <p:sldId id="266" r:id="rId10"/>
    <p:sldId id="289" r:id="rId11"/>
    <p:sldId id="265" r:id="rId12"/>
    <p:sldId id="288" r:id="rId13"/>
    <p:sldId id="270" r:id="rId14"/>
    <p:sldId id="271" r:id="rId15"/>
    <p:sldId id="290" r:id="rId16"/>
    <p:sldId id="303" r:id="rId17"/>
    <p:sldId id="264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DE742-4552-4101-AA2D-B63EE50FCFD1}" v="674" dt="2020-07-09T13:06:18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2" autoAdjust="0"/>
    <p:restoredTop sz="94660"/>
  </p:normalViewPr>
  <p:slideViewPr>
    <p:cSldViewPr>
      <p:cViewPr varScale="1">
        <p:scale>
          <a:sx n="162" d="100"/>
          <a:sy n="162" d="100"/>
        </p:scale>
        <p:origin x="77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3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" userId="c87fad10-2e85-47e3-aa4e-2d55a76fc039" providerId="ADAL" clId="{323E7D95-7CAF-4632-BDA3-E05DE8D5F2E8}"/>
    <pc:docChg chg="custSel addSld delSld modSld sldOrd modMainMaster">
      <pc:chgData name="Miguel Lopez" userId="c87fad10-2e85-47e3-aa4e-2d55a76fc039" providerId="ADAL" clId="{323E7D95-7CAF-4632-BDA3-E05DE8D5F2E8}" dt="2020-04-28T10:33:52.267" v="4217" actId="20577"/>
      <pc:docMkLst>
        <pc:docMk/>
      </pc:docMkLst>
      <pc:sldChg chg="modSp">
        <pc:chgData name="Miguel Lopez" userId="c87fad10-2e85-47e3-aa4e-2d55a76fc039" providerId="ADAL" clId="{323E7D95-7CAF-4632-BDA3-E05DE8D5F2E8}" dt="2020-04-28T10:30:37.681" v="4201" actId="114"/>
        <pc:sldMkLst>
          <pc:docMk/>
          <pc:sldMk cId="1653529253" sldId="273"/>
        </pc:sldMkLst>
        <pc:spChg chg="mod">
          <ac:chgData name="Miguel Lopez" userId="c87fad10-2e85-47e3-aa4e-2d55a76fc039" providerId="ADAL" clId="{323E7D95-7CAF-4632-BDA3-E05DE8D5F2E8}" dt="2020-04-28T10:30:37.681" v="4201" actId="114"/>
          <ac:spMkLst>
            <pc:docMk/>
            <pc:sldMk cId="1653529253" sldId="273"/>
            <ac:spMk id="3" creationId="{C4DA7F17-305A-4D81-9199-C8FFE2344D92}"/>
          </ac:spMkLst>
        </pc:spChg>
      </pc:sldChg>
      <pc:sldChg chg="modSp">
        <pc:chgData name="Miguel Lopez" userId="c87fad10-2e85-47e3-aa4e-2d55a76fc039" providerId="ADAL" clId="{323E7D95-7CAF-4632-BDA3-E05DE8D5F2E8}" dt="2020-04-28T08:32:20.123" v="2770" actId="403"/>
        <pc:sldMkLst>
          <pc:docMk/>
          <pc:sldMk cId="2399301299" sldId="274"/>
        </pc:sldMkLst>
        <pc:spChg chg="mod">
          <ac:chgData name="Miguel Lopez" userId="c87fad10-2e85-47e3-aa4e-2d55a76fc039" providerId="ADAL" clId="{323E7D95-7CAF-4632-BDA3-E05DE8D5F2E8}" dt="2020-04-28T08:32:20.123" v="2770" actId="403"/>
          <ac:spMkLst>
            <pc:docMk/>
            <pc:sldMk cId="2399301299" sldId="274"/>
            <ac:spMk id="3" creationId="{C4DA7F17-305A-4D81-9199-C8FFE2344D92}"/>
          </ac:spMkLst>
        </pc:spChg>
      </pc:sldChg>
      <pc:sldChg chg="modSp add del">
        <pc:chgData name="Miguel Lopez" userId="c87fad10-2e85-47e3-aa4e-2d55a76fc039" providerId="ADAL" clId="{323E7D95-7CAF-4632-BDA3-E05DE8D5F2E8}" dt="2020-04-28T10:10:10.059" v="3627" actId="2696"/>
        <pc:sldMkLst>
          <pc:docMk/>
          <pc:sldMk cId="2968542303" sldId="275"/>
        </pc:sldMkLst>
        <pc:spChg chg="mod">
          <ac:chgData name="Miguel Lopez" userId="c87fad10-2e85-47e3-aa4e-2d55a76fc039" providerId="ADAL" clId="{323E7D95-7CAF-4632-BDA3-E05DE8D5F2E8}" dt="2020-04-27T14:55:21.201" v="520" actId="20577"/>
          <ac:spMkLst>
            <pc:docMk/>
            <pc:sldMk cId="2968542303" sldId="275"/>
            <ac:spMk id="3" creationId="{C4DA7F17-305A-4D81-9199-C8FFE2344D92}"/>
          </ac:spMkLst>
        </pc:spChg>
      </pc:sldChg>
      <pc:sldChg chg="modSp add del">
        <pc:chgData name="Miguel Lopez" userId="c87fad10-2e85-47e3-aa4e-2d55a76fc039" providerId="ADAL" clId="{323E7D95-7CAF-4632-BDA3-E05DE8D5F2E8}" dt="2020-04-28T10:29:33.669" v="4200" actId="2696"/>
        <pc:sldMkLst>
          <pc:docMk/>
          <pc:sldMk cId="234887226" sldId="276"/>
        </pc:sldMkLst>
        <pc:spChg chg="mod">
          <ac:chgData name="Miguel Lopez" userId="c87fad10-2e85-47e3-aa4e-2d55a76fc039" providerId="ADAL" clId="{323E7D95-7CAF-4632-BDA3-E05DE8D5F2E8}" dt="2020-04-27T16:48:33.154" v="1083" actId="20577"/>
          <ac:spMkLst>
            <pc:docMk/>
            <pc:sldMk cId="234887226" sldId="276"/>
            <ac:spMk id="3" creationId="{C4DA7F17-305A-4D81-9199-C8FFE2344D92}"/>
          </ac:spMkLst>
        </pc:spChg>
      </pc:sldChg>
      <pc:sldChg chg="modSp add del ord">
        <pc:chgData name="Miguel Lopez" userId="c87fad10-2e85-47e3-aa4e-2d55a76fc039" providerId="ADAL" clId="{323E7D95-7CAF-4632-BDA3-E05DE8D5F2E8}" dt="2020-04-28T10:29:28.645" v="4199" actId="2696"/>
        <pc:sldMkLst>
          <pc:docMk/>
          <pc:sldMk cId="528559874" sldId="277"/>
        </pc:sldMkLst>
        <pc:spChg chg="mod">
          <ac:chgData name="Miguel Lopez" userId="c87fad10-2e85-47e3-aa4e-2d55a76fc039" providerId="ADAL" clId="{323E7D95-7CAF-4632-BDA3-E05DE8D5F2E8}" dt="2020-04-27T14:58:20.022" v="528"/>
          <ac:spMkLst>
            <pc:docMk/>
            <pc:sldMk cId="528559874" sldId="277"/>
            <ac:spMk id="3" creationId="{C4DA7F17-305A-4D81-9199-C8FFE2344D92}"/>
          </ac:spMkLst>
        </pc:spChg>
      </pc:sldChg>
      <pc:sldChg chg="modSp add ord">
        <pc:chgData name="Miguel Lopez" userId="c87fad10-2e85-47e3-aa4e-2d55a76fc039" providerId="ADAL" clId="{323E7D95-7CAF-4632-BDA3-E05DE8D5F2E8}" dt="2020-04-28T09:59:30.716" v="3542"/>
        <pc:sldMkLst>
          <pc:docMk/>
          <pc:sldMk cId="1133072860" sldId="278"/>
        </pc:sldMkLst>
        <pc:spChg chg="mod">
          <ac:chgData name="Miguel Lopez" userId="c87fad10-2e85-47e3-aa4e-2d55a76fc039" providerId="ADAL" clId="{323E7D95-7CAF-4632-BDA3-E05DE8D5F2E8}" dt="2020-04-28T09:59:30.716" v="3542"/>
          <ac:spMkLst>
            <pc:docMk/>
            <pc:sldMk cId="1133072860" sldId="278"/>
            <ac:spMk id="3" creationId="{C4DA7F17-305A-4D81-9199-C8FFE2344D92}"/>
          </ac:spMkLst>
        </pc:spChg>
      </pc:sldChg>
      <pc:sldChg chg="modSp add ord">
        <pc:chgData name="Miguel Lopez" userId="c87fad10-2e85-47e3-aa4e-2d55a76fc039" providerId="ADAL" clId="{323E7D95-7CAF-4632-BDA3-E05DE8D5F2E8}" dt="2020-04-28T09:25:48.086" v="3377" actId="20577"/>
        <pc:sldMkLst>
          <pc:docMk/>
          <pc:sldMk cId="208771306" sldId="279"/>
        </pc:sldMkLst>
        <pc:spChg chg="mod">
          <ac:chgData name="Miguel Lopez" userId="c87fad10-2e85-47e3-aa4e-2d55a76fc039" providerId="ADAL" clId="{323E7D95-7CAF-4632-BDA3-E05DE8D5F2E8}" dt="2020-04-28T09:25:48.086" v="3377" actId="20577"/>
          <ac:spMkLst>
            <pc:docMk/>
            <pc:sldMk cId="208771306" sldId="279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09:53.058" v="3626"/>
        <pc:sldMkLst>
          <pc:docMk/>
          <pc:sldMk cId="967478107" sldId="280"/>
        </pc:sldMkLst>
        <pc:spChg chg="mod">
          <ac:chgData name="Miguel Lopez" userId="c87fad10-2e85-47e3-aa4e-2d55a76fc039" providerId="ADAL" clId="{323E7D95-7CAF-4632-BDA3-E05DE8D5F2E8}" dt="2020-04-28T10:09:53.058" v="3626"/>
          <ac:spMkLst>
            <pc:docMk/>
            <pc:sldMk cId="967478107" sldId="280"/>
            <ac:spMk id="3" creationId="{C4DA7F17-305A-4D81-9199-C8FFE2344D92}"/>
          </ac:spMkLst>
        </pc:spChg>
      </pc:sldChg>
      <pc:sldChg chg="add del">
        <pc:chgData name="Miguel Lopez" userId="c87fad10-2e85-47e3-aa4e-2d55a76fc039" providerId="ADAL" clId="{323E7D95-7CAF-4632-BDA3-E05DE8D5F2E8}" dt="2020-04-28T07:18:20.656" v="1127" actId="2696"/>
        <pc:sldMkLst>
          <pc:docMk/>
          <pc:sldMk cId="1085457597" sldId="281"/>
        </pc:sldMkLst>
      </pc:sldChg>
      <pc:sldChg chg="modSp add">
        <pc:chgData name="Miguel Lopez" userId="c87fad10-2e85-47e3-aa4e-2d55a76fc039" providerId="ADAL" clId="{323E7D95-7CAF-4632-BDA3-E05DE8D5F2E8}" dt="2020-04-28T09:48:20.752" v="3404" actId="404"/>
        <pc:sldMkLst>
          <pc:docMk/>
          <pc:sldMk cId="3185056372" sldId="281"/>
        </pc:sldMkLst>
        <pc:spChg chg="mod">
          <ac:chgData name="Miguel Lopez" userId="c87fad10-2e85-47e3-aa4e-2d55a76fc039" providerId="ADAL" clId="{323E7D95-7CAF-4632-BDA3-E05DE8D5F2E8}" dt="2020-04-28T09:48:20.752" v="3404" actId="404"/>
          <ac:spMkLst>
            <pc:docMk/>
            <pc:sldMk cId="3185056372" sldId="281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33:52.267" v="4217" actId="20577"/>
        <pc:sldMkLst>
          <pc:docMk/>
          <pc:sldMk cId="2143404929" sldId="282"/>
        </pc:sldMkLst>
        <pc:spChg chg="mod">
          <ac:chgData name="Miguel Lopez" userId="c87fad10-2e85-47e3-aa4e-2d55a76fc039" providerId="ADAL" clId="{323E7D95-7CAF-4632-BDA3-E05DE8D5F2E8}" dt="2020-04-28T10:33:52.267" v="4217" actId="20577"/>
          <ac:spMkLst>
            <pc:docMk/>
            <pc:sldMk cId="2143404929" sldId="282"/>
            <ac:spMk id="3" creationId="{C4DA7F17-305A-4D81-9199-C8FFE2344D92}"/>
          </ac:spMkLst>
        </pc:spChg>
      </pc:sldChg>
      <pc:sldChg chg="add del ord">
        <pc:chgData name="Miguel Lopez" userId="c87fad10-2e85-47e3-aa4e-2d55a76fc039" providerId="ADAL" clId="{323E7D95-7CAF-4632-BDA3-E05DE8D5F2E8}" dt="2020-04-28T10:29:24.945" v="4198" actId="2696"/>
        <pc:sldMkLst>
          <pc:docMk/>
          <pc:sldMk cId="1430721897" sldId="283"/>
        </pc:sldMkLst>
      </pc:sldChg>
      <pc:sldChg chg="modSp add">
        <pc:chgData name="Miguel Lopez" userId="c87fad10-2e85-47e3-aa4e-2d55a76fc039" providerId="ADAL" clId="{323E7D95-7CAF-4632-BDA3-E05DE8D5F2E8}" dt="2020-04-28T10:09:18.678" v="3624"/>
        <pc:sldMkLst>
          <pc:docMk/>
          <pc:sldMk cId="183232948" sldId="284"/>
        </pc:sldMkLst>
        <pc:spChg chg="mod">
          <ac:chgData name="Miguel Lopez" userId="c87fad10-2e85-47e3-aa4e-2d55a76fc039" providerId="ADAL" clId="{323E7D95-7CAF-4632-BDA3-E05DE8D5F2E8}" dt="2020-04-28T10:09:18.678" v="3624"/>
          <ac:spMkLst>
            <pc:docMk/>
            <pc:sldMk cId="183232948" sldId="284"/>
            <ac:spMk id="3" creationId="{C4DA7F17-305A-4D81-9199-C8FFE2344D92}"/>
          </ac:spMkLst>
        </pc:spChg>
      </pc:sldChg>
      <pc:sldChg chg="modSp add">
        <pc:chgData name="Miguel Lopez" userId="c87fad10-2e85-47e3-aa4e-2d55a76fc039" providerId="ADAL" clId="{323E7D95-7CAF-4632-BDA3-E05DE8D5F2E8}" dt="2020-04-28T10:23:12.882" v="4192" actId="20577"/>
        <pc:sldMkLst>
          <pc:docMk/>
          <pc:sldMk cId="1007385477" sldId="285"/>
        </pc:sldMkLst>
        <pc:spChg chg="mod">
          <ac:chgData name="Miguel Lopez" userId="c87fad10-2e85-47e3-aa4e-2d55a76fc039" providerId="ADAL" clId="{323E7D95-7CAF-4632-BDA3-E05DE8D5F2E8}" dt="2020-04-28T10:23:12.882" v="4192" actId="20577"/>
          <ac:spMkLst>
            <pc:docMk/>
            <pc:sldMk cId="1007385477" sldId="285"/>
            <ac:spMk id="3" creationId="{C4DA7F17-305A-4D81-9199-C8FFE2344D92}"/>
          </ac:spMkLst>
        </pc:spChg>
      </pc:sldChg>
      <pc:sldMasterChg chg="modSp">
        <pc:chgData name="Miguel Lopez" userId="c87fad10-2e85-47e3-aa4e-2d55a76fc039" providerId="ADAL" clId="{323E7D95-7CAF-4632-BDA3-E05DE8D5F2E8}" dt="2020-04-28T10:28:54.315" v="4197" actId="20577"/>
        <pc:sldMasterMkLst>
          <pc:docMk/>
          <pc:sldMasterMk cId="0" sldId="2147483648"/>
        </pc:sldMasterMkLst>
        <pc:spChg chg="mod">
          <ac:chgData name="Miguel Lopez" userId="c87fad10-2e85-47e3-aa4e-2d55a76fc039" providerId="ADAL" clId="{323E7D95-7CAF-4632-BDA3-E05DE8D5F2E8}" dt="2020-04-28T10:28:54.315" v="419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4CA252D6-0955-49F0-94D7-3DCA600E1CD9}"/>
    <pc:docChg chg="undo custSel mod addSld delSld modSld sldOrd modMainMaster">
      <pc:chgData name="Miguel Lopez M" userId="c87fad10-2e85-47e3-aa4e-2d55a76fc039" providerId="ADAL" clId="{4CA252D6-0955-49F0-94D7-3DCA600E1CD9}" dt="2020-05-04T08:41:22.210" v="6373" actId="20577"/>
      <pc:docMkLst>
        <pc:docMk/>
      </pc:docMkLst>
      <pc:sldChg chg="modSp">
        <pc:chgData name="Miguel Lopez M" userId="c87fad10-2e85-47e3-aa4e-2d55a76fc039" providerId="ADAL" clId="{4CA252D6-0955-49F0-94D7-3DCA600E1CD9}" dt="2020-04-29T14:36:02.649" v="6195" actId="20577"/>
        <pc:sldMkLst>
          <pc:docMk/>
          <pc:sldMk cId="0" sldId="256"/>
        </pc:sldMkLst>
        <pc:spChg chg="mod">
          <ac:chgData name="Miguel Lopez M" userId="c87fad10-2e85-47e3-aa4e-2d55a76fc039" providerId="ADAL" clId="{4CA252D6-0955-49F0-94D7-3DCA600E1CD9}" dt="2020-04-29T14:36:02.649" v="619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8T15:17:33.974" v="50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4:46:56.641" v="6214" actId="20577"/>
        <pc:sldMkLst>
          <pc:docMk/>
          <pc:sldMk cId="0" sldId="262"/>
        </pc:sldMkLst>
        <pc:spChg chg="mod">
          <ac:chgData name="Miguel Lopez M" userId="c87fad10-2e85-47e3-aa4e-2d55a76fc039" providerId="ADAL" clId="{4CA252D6-0955-49F0-94D7-3DCA600E1CD9}" dt="2020-04-29T14:46:56.641" v="6214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9:51.061" v="6061" actId="20577"/>
        <pc:sldMkLst>
          <pc:docMk/>
          <pc:sldMk cId="0" sldId="264"/>
        </pc:sldMkLst>
        <pc:spChg chg="mod">
          <ac:chgData name="Miguel Lopez M" userId="c87fad10-2e85-47e3-aa4e-2d55a76fc039" providerId="ADAL" clId="{4CA252D6-0955-49F0-94D7-3DCA600E1CD9}" dt="2020-04-29T11:29:51.061" v="6061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0:20.372" v="5884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4CA252D6-0955-49F0-94D7-3DCA600E1CD9}" dt="2020-04-28T12:59:17.235" v="2442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9T11:20:20.372" v="5884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17:46.162" v="588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4CA252D6-0955-49F0-94D7-3DCA600E1CD9}" dt="2020-04-29T11:17:30.878" v="5881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4-29T11:17:46.162" v="588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addSp delSp modSp">
        <pc:chgData name="Miguel Lopez M" userId="c87fad10-2e85-47e3-aa4e-2d55a76fc039" providerId="ADAL" clId="{4CA252D6-0955-49F0-94D7-3DCA600E1CD9}" dt="2020-05-04T07:12:39.400" v="6334" actId="20577"/>
        <pc:sldMkLst>
          <pc:docMk/>
          <pc:sldMk cId="921232340" sldId="267"/>
        </pc:sldMkLst>
        <pc:spChg chg="mod">
          <ac:chgData name="Miguel Lopez M" userId="c87fad10-2e85-47e3-aa4e-2d55a76fc039" providerId="ADAL" clId="{4CA252D6-0955-49F0-94D7-3DCA600E1CD9}" dt="2020-04-28T12:36:52.878" v="1395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2:39.400" v="6334" actId="20577"/>
          <ac:spMkLst>
            <pc:docMk/>
            <pc:sldMk cId="921232340" sldId="267"/>
            <ac:spMk id="3" creationId="{00000000-0000-0000-0000-000000000000}"/>
          </ac:spMkLst>
        </pc:spChg>
        <pc:spChg chg="add del">
          <ac:chgData name="Miguel Lopez M" userId="c87fad10-2e85-47e3-aa4e-2d55a76fc039" providerId="ADAL" clId="{4CA252D6-0955-49F0-94D7-3DCA600E1CD9}" dt="2020-04-28T12:34:46.518" v="1335"/>
          <ac:spMkLst>
            <pc:docMk/>
            <pc:sldMk cId="921232340" sldId="267"/>
            <ac:spMk id="7" creationId="{3096EB57-DD40-402A-9F03-DBEAB03CFA9F}"/>
          </ac:spMkLst>
        </pc:spChg>
        <pc:picChg chg="add mod">
          <ac:chgData name="Miguel Lopez M" userId="c87fad10-2e85-47e3-aa4e-2d55a76fc039" providerId="ADAL" clId="{4CA252D6-0955-49F0-94D7-3DCA600E1CD9}" dt="2020-04-28T14:21:34.235" v="3722" actId="1035"/>
          <ac:picMkLst>
            <pc:docMk/>
            <pc:sldMk cId="921232340" sldId="267"/>
            <ac:picMk id="8" creationId="{B4AF0D55-5EF4-4488-8A7B-FD60A2857FF5}"/>
          </ac:picMkLst>
        </pc:picChg>
      </pc:sldChg>
      <pc:sldChg chg="addSp modSp mod modClrScheme chgLayout">
        <pc:chgData name="Miguel Lopez M" userId="c87fad10-2e85-47e3-aa4e-2d55a76fc039" providerId="ADAL" clId="{4CA252D6-0955-49F0-94D7-3DCA600E1CD9}" dt="2020-05-04T06:54:51.842" v="6314" actId="20577"/>
        <pc:sldMkLst>
          <pc:docMk/>
          <pc:sldMk cId="415754842" sldId="269"/>
        </pc:sldMkLst>
        <pc:spChg chg="mo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6:54:51.842" v="6314" actId="20577"/>
          <ac:spMkLst>
            <pc:docMk/>
            <pc:sldMk cId="415754842" sldId="269"/>
            <ac:spMk id="3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4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5" creationId="{00000000-0000-0000-0000-000000000000}"/>
          </ac:spMkLst>
        </pc:spChg>
        <pc:spChg chg="mod ord">
          <ac:chgData name="Miguel Lopez M" userId="c87fad10-2e85-47e3-aa4e-2d55a76fc039" providerId="ADAL" clId="{4CA252D6-0955-49F0-94D7-3DCA600E1CD9}" dt="2020-04-28T12:22:07.066" v="882" actId="26606"/>
          <ac:spMkLst>
            <pc:docMk/>
            <pc:sldMk cId="415754842" sldId="269"/>
            <ac:spMk id="6" creationId="{00000000-0000-0000-0000-000000000000}"/>
          </ac:spMkLst>
        </pc:spChg>
        <pc:picChg chg="add mod">
          <ac:chgData name="Miguel Lopez M" userId="c87fad10-2e85-47e3-aa4e-2d55a76fc039" providerId="ADAL" clId="{4CA252D6-0955-49F0-94D7-3DCA600E1CD9}" dt="2020-04-28T12:22:25.152" v="887" actId="1035"/>
          <ac:picMkLst>
            <pc:docMk/>
            <pc:sldMk cId="415754842" sldId="269"/>
            <ac:picMk id="7" creationId="{2470CFFB-52E5-4A22-956D-2511C4C1D7C9}"/>
          </ac:picMkLst>
        </pc:picChg>
      </pc:sldChg>
      <pc:sldChg chg="modSp">
        <pc:chgData name="Miguel Lopez M" userId="c87fad10-2e85-47e3-aa4e-2d55a76fc039" providerId="ADAL" clId="{4CA252D6-0955-49F0-94D7-3DCA600E1CD9}" dt="2020-04-29T11:22:46.112" v="5895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4CA252D6-0955-49F0-94D7-3DCA600E1CD9}" dt="2020-04-29T11:22:46.112" v="5895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4CA252D6-0955-49F0-94D7-3DCA600E1CD9}" dt="2020-04-29T11:24:18.644" v="5903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4CA252D6-0955-49F0-94D7-3DCA600E1CD9}" dt="2020-04-28T14:39:42.203" v="4785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9T11:24:18.644" v="5903" actId="20577"/>
          <ac:spMkLst>
            <pc:docMk/>
            <pc:sldMk cId="3859639037" sldId="271"/>
            <ac:spMk id="3" creationId="{5139325F-2DEC-4150-8B1C-79F445519D01}"/>
          </ac:spMkLst>
        </pc:spChg>
      </pc:sldChg>
      <pc:sldChg chg="del">
        <pc:chgData name="Miguel Lopez M" userId="c87fad10-2e85-47e3-aa4e-2d55a76fc039" providerId="ADAL" clId="{4CA252D6-0955-49F0-94D7-3DCA600E1CD9}" dt="2020-04-28T14:51:17.020" v="4894" actId="2696"/>
        <pc:sldMkLst>
          <pc:docMk/>
          <pc:sldMk cId="1653529253" sldId="273"/>
        </pc:sldMkLst>
      </pc:sldChg>
      <pc:sldChg chg="del">
        <pc:chgData name="Miguel Lopez M" userId="c87fad10-2e85-47e3-aa4e-2d55a76fc039" providerId="ADAL" clId="{4CA252D6-0955-49F0-94D7-3DCA600E1CD9}" dt="2020-04-28T14:47:41.610" v="4884" actId="2696"/>
        <pc:sldMkLst>
          <pc:docMk/>
          <pc:sldMk cId="2399301299" sldId="274"/>
        </pc:sldMkLst>
      </pc:sldChg>
      <pc:sldChg chg="del">
        <pc:chgData name="Miguel Lopez M" userId="c87fad10-2e85-47e3-aa4e-2d55a76fc039" providerId="ADAL" clId="{4CA252D6-0955-49F0-94D7-3DCA600E1CD9}" dt="2020-04-28T14:47:44.733" v="4887" actId="2696"/>
        <pc:sldMkLst>
          <pc:docMk/>
          <pc:sldMk cId="1133072860" sldId="278"/>
        </pc:sldMkLst>
      </pc:sldChg>
      <pc:sldChg chg="del">
        <pc:chgData name="Miguel Lopez M" userId="c87fad10-2e85-47e3-aa4e-2d55a76fc039" providerId="ADAL" clId="{4CA252D6-0955-49F0-94D7-3DCA600E1CD9}" dt="2020-04-28T14:47:42.223" v="4885" actId="2696"/>
        <pc:sldMkLst>
          <pc:docMk/>
          <pc:sldMk cId="208771306" sldId="279"/>
        </pc:sldMkLst>
      </pc:sldChg>
      <pc:sldChg chg="del">
        <pc:chgData name="Miguel Lopez M" userId="c87fad10-2e85-47e3-aa4e-2d55a76fc039" providerId="ADAL" clId="{4CA252D6-0955-49F0-94D7-3DCA600E1CD9}" dt="2020-04-28T14:47:45.677" v="4888" actId="2696"/>
        <pc:sldMkLst>
          <pc:docMk/>
          <pc:sldMk cId="967478107" sldId="280"/>
        </pc:sldMkLst>
      </pc:sldChg>
      <pc:sldChg chg="del">
        <pc:chgData name="Miguel Lopez M" userId="c87fad10-2e85-47e3-aa4e-2d55a76fc039" providerId="ADAL" clId="{4CA252D6-0955-49F0-94D7-3DCA600E1CD9}" dt="2020-04-28T14:47:41.051" v="4883" actId="2696"/>
        <pc:sldMkLst>
          <pc:docMk/>
          <pc:sldMk cId="3185056372" sldId="281"/>
        </pc:sldMkLst>
      </pc:sldChg>
      <pc:sldChg chg="del">
        <pc:chgData name="Miguel Lopez M" userId="c87fad10-2e85-47e3-aa4e-2d55a76fc039" providerId="ADAL" clId="{4CA252D6-0955-49F0-94D7-3DCA600E1CD9}" dt="2020-04-28T14:50:31.952" v="4893" actId="2696"/>
        <pc:sldMkLst>
          <pc:docMk/>
          <pc:sldMk cId="2143404929" sldId="282"/>
        </pc:sldMkLst>
      </pc:sldChg>
      <pc:sldChg chg="del">
        <pc:chgData name="Miguel Lopez M" userId="c87fad10-2e85-47e3-aa4e-2d55a76fc039" providerId="ADAL" clId="{4CA252D6-0955-49F0-94D7-3DCA600E1CD9}" dt="2020-04-28T14:47:43.993" v="4886" actId="2696"/>
        <pc:sldMkLst>
          <pc:docMk/>
          <pc:sldMk cId="183232948" sldId="284"/>
        </pc:sldMkLst>
      </pc:sldChg>
      <pc:sldChg chg="del">
        <pc:chgData name="Miguel Lopez M" userId="c87fad10-2e85-47e3-aa4e-2d55a76fc039" providerId="ADAL" clId="{4CA252D6-0955-49F0-94D7-3DCA600E1CD9}" dt="2020-04-28T14:47:45.896" v="4889" actId="2696"/>
        <pc:sldMkLst>
          <pc:docMk/>
          <pc:sldMk cId="1007385477" sldId="285"/>
        </pc:sldMkLst>
      </pc:sldChg>
      <pc:sldChg chg="addSp delSp modSp add">
        <pc:chgData name="Miguel Lopez M" userId="c87fad10-2e85-47e3-aa4e-2d55a76fc039" providerId="ADAL" clId="{4CA252D6-0955-49F0-94D7-3DCA600E1CD9}" dt="2020-05-04T07:13:58.424" v="6354" actId="20577"/>
        <pc:sldMkLst>
          <pc:docMk/>
          <pc:sldMk cId="3054898058" sldId="286"/>
        </pc:sldMkLst>
        <pc:spChg chg="mod">
          <ac:chgData name="Miguel Lopez M" userId="c87fad10-2e85-47e3-aa4e-2d55a76fc039" providerId="ADAL" clId="{4CA252D6-0955-49F0-94D7-3DCA600E1CD9}" dt="2020-04-28T14:11:23.112" v="3685" actId="20577"/>
          <ac:spMkLst>
            <pc:docMk/>
            <pc:sldMk cId="3054898058" sldId="286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3:58.424" v="6354" actId="20577"/>
          <ac:spMkLst>
            <pc:docMk/>
            <pc:sldMk cId="3054898058" sldId="286"/>
            <ac:spMk id="3" creationId="{00000000-0000-0000-0000-000000000000}"/>
          </ac:spMkLst>
        </pc:spChg>
        <pc:picChg chg="add del mod">
          <ac:chgData name="Miguel Lopez M" userId="c87fad10-2e85-47e3-aa4e-2d55a76fc039" providerId="ADAL" clId="{4CA252D6-0955-49F0-94D7-3DCA600E1CD9}" dt="2020-04-28T14:19:50.096" v="3686" actId="478"/>
          <ac:picMkLst>
            <pc:docMk/>
            <pc:sldMk cId="3054898058" sldId="286"/>
            <ac:picMk id="7" creationId="{3F03B2D2-95A9-41EA-99AF-D08AE5456E2A}"/>
          </ac:picMkLst>
        </pc:picChg>
        <pc:picChg chg="del">
          <ac:chgData name="Miguel Lopez M" userId="c87fad10-2e85-47e3-aa4e-2d55a76fc039" providerId="ADAL" clId="{4CA252D6-0955-49F0-94D7-3DCA600E1CD9}" dt="2020-04-28T12:39:59.524" v="1513" actId="478"/>
          <ac:picMkLst>
            <pc:docMk/>
            <pc:sldMk cId="3054898058" sldId="286"/>
            <ac:picMk id="8" creationId="{B4AF0D55-5EF4-4488-8A7B-FD60A2857FF5}"/>
          </ac:picMkLst>
        </pc:picChg>
        <pc:picChg chg="add mod">
          <ac:chgData name="Miguel Lopez M" userId="c87fad10-2e85-47e3-aa4e-2d55a76fc039" providerId="ADAL" clId="{4CA252D6-0955-49F0-94D7-3DCA600E1CD9}" dt="2020-04-28T14:20:29.188" v="3711" actId="1037"/>
          <ac:picMkLst>
            <pc:docMk/>
            <pc:sldMk cId="3054898058" sldId="286"/>
            <ac:picMk id="9" creationId="{58870D0A-EFD1-469D-89E2-4EC281A14253}"/>
          </ac:picMkLst>
        </pc:picChg>
      </pc:sldChg>
      <pc:sldChg chg="addSp delSp modSp add ord">
        <pc:chgData name="Miguel Lopez M" userId="c87fad10-2e85-47e3-aa4e-2d55a76fc039" providerId="ADAL" clId="{4CA252D6-0955-49F0-94D7-3DCA600E1CD9}" dt="2020-05-04T07:13:17.688" v="6343" actId="20577"/>
        <pc:sldMkLst>
          <pc:docMk/>
          <pc:sldMk cId="178057112" sldId="287"/>
        </pc:sldMkLst>
        <pc:spChg chg="mod">
          <ac:chgData name="Miguel Lopez M" userId="c87fad10-2e85-47e3-aa4e-2d55a76fc039" providerId="ADAL" clId="{4CA252D6-0955-49F0-94D7-3DCA600E1CD9}" dt="2020-04-28T14:11:18.359" v="3683" actId="20577"/>
          <ac:spMkLst>
            <pc:docMk/>
            <pc:sldMk cId="178057112" sldId="287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13:17.688" v="6343" actId="20577"/>
          <ac:spMkLst>
            <pc:docMk/>
            <pc:sldMk cId="178057112" sldId="287"/>
            <ac:spMk id="3" creationId="{00000000-0000-0000-0000-000000000000}"/>
          </ac:spMkLst>
        </pc:spChg>
        <pc:picChg chg="del">
          <ac:chgData name="Miguel Lopez M" userId="c87fad10-2e85-47e3-aa4e-2d55a76fc039" providerId="ADAL" clId="{4CA252D6-0955-49F0-94D7-3DCA600E1CD9}" dt="2020-04-28T12:46:36.379" v="1648" actId="478"/>
          <ac:picMkLst>
            <pc:docMk/>
            <pc:sldMk cId="178057112" sldId="287"/>
            <ac:picMk id="7" creationId="{3F03B2D2-95A9-41EA-99AF-D08AE5456E2A}"/>
          </ac:picMkLst>
        </pc:picChg>
        <pc:picChg chg="add del mod">
          <ac:chgData name="Miguel Lopez M" userId="c87fad10-2e85-47e3-aa4e-2d55a76fc039" providerId="ADAL" clId="{4CA252D6-0955-49F0-94D7-3DCA600E1CD9}" dt="2020-04-28T14:24:42.974" v="3723" actId="478"/>
          <ac:picMkLst>
            <pc:docMk/>
            <pc:sldMk cId="178057112" sldId="287"/>
            <ac:picMk id="8" creationId="{FFC057BA-5C15-461D-9012-81C90C3E2F06}"/>
          </ac:picMkLst>
        </pc:picChg>
        <pc:picChg chg="add mod">
          <ac:chgData name="Miguel Lopez M" userId="c87fad10-2e85-47e3-aa4e-2d55a76fc039" providerId="ADAL" clId="{4CA252D6-0955-49F0-94D7-3DCA600E1CD9}" dt="2020-04-28T14:24:57.518" v="3726" actId="1076"/>
          <ac:picMkLst>
            <pc:docMk/>
            <pc:sldMk cId="178057112" sldId="287"/>
            <ac:picMk id="9" creationId="{8D3C112F-40F5-498D-8298-985AFAD143B4}"/>
          </ac:picMkLst>
        </pc:picChg>
      </pc:sldChg>
      <pc:sldChg chg="addSp modSp add">
        <pc:chgData name="Miguel Lopez M" userId="c87fad10-2e85-47e3-aa4e-2d55a76fc039" providerId="ADAL" clId="{4CA252D6-0955-49F0-94D7-3DCA600E1CD9}" dt="2020-05-04T08:41:22.210" v="6373" actId="20577"/>
        <pc:sldMkLst>
          <pc:docMk/>
          <pc:sldMk cId="1771995342" sldId="288"/>
        </pc:sldMkLst>
        <pc:spChg chg="mod">
          <ac:chgData name="Miguel Lopez M" userId="c87fad10-2e85-47e3-aa4e-2d55a76fc039" providerId="ADAL" clId="{4CA252D6-0955-49F0-94D7-3DCA600E1CD9}" dt="2020-04-28T13:02:22.645" v="2905" actId="20577"/>
          <ac:spMkLst>
            <pc:docMk/>
            <pc:sldMk cId="1771995342" sldId="288"/>
            <ac:spMk id="2" creationId="{00000000-0000-0000-0000-000000000000}"/>
          </ac:spMkLst>
        </pc:spChg>
        <pc:spChg chg="mod">
          <ac:chgData name="Miguel Lopez M" userId="c87fad10-2e85-47e3-aa4e-2d55a76fc039" providerId="ADAL" clId="{4CA252D6-0955-49F0-94D7-3DCA600E1CD9}" dt="2020-05-04T07:25:45.904" v="6361" actId="20577"/>
          <ac:spMkLst>
            <pc:docMk/>
            <pc:sldMk cId="1771995342" sldId="288"/>
            <ac:spMk id="3" creationId="{00000000-0000-0000-0000-000000000000}"/>
          </ac:spMkLst>
        </pc:spChg>
        <pc:spChg chg="add mod">
          <ac:chgData name="Miguel Lopez M" userId="c87fad10-2e85-47e3-aa4e-2d55a76fc039" providerId="ADAL" clId="{4CA252D6-0955-49F0-94D7-3DCA600E1CD9}" dt="2020-04-29T14:22:42.740" v="6158" actId="14100"/>
          <ac:spMkLst>
            <pc:docMk/>
            <pc:sldMk cId="1771995342" sldId="288"/>
            <ac:spMk id="9" creationId="{D3DCB2A3-7838-4686-A637-E94F5EE52873}"/>
          </ac:spMkLst>
        </pc:spChg>
        <pc:graphicFrameChg chg="add mod modGraphic">
          <ac:chgData name="Miguel Lopez M" userId="c87fad10-2e85-47e3-aa4e-2d55a76fc039" providerId="ADAL" clId="{4CA252D6-0955-49F0-94D7-3DCA600E1CD9}" dt="2020-05-04T08:41:22.210" v="6373" actId="20577"/>
          <ac:graphicFrameMkLst>
            <pc:docMk/>
            <pc:sldMk cId="1771995342" sldId="288"/>
            <ac:graphicFrameMk id="7" creationId="{CD45EED0-DCB8-48BD-AEF0-C20DB8C9599F}"/>
          </ac:graphicFrameMkLst>
        </pc:graphicFrameChg>
      </pc:sldChg>
      <pc:sldChg chg="modSp add">
        <pc:chgData name="Miguel Lopez M" userId="c87fad10-2e85-47e3-aa4e-2d55a76fc039" providerId="ADAL" clId="{4CA252D6-0955-49F0-94D7-3DCA600E1CD9}" dt="2020-05-04T07:14:48.017" v="6355" actId="20577"/>
        <pc:sldMkLst>
          <pc:docMk/>
          <pc:sldMk cId="3671484755" sldId="289"/>
        </pc:sldMkLst>
        <pc:spChg chg="mod">
          <ac:chgData name="Miguel Lopez M" userId="c87fad10-2e85-47e3-aa4e-2d55a76fc039" providerId="ADAL" clId="{4CA252D6-0955-49F0-94D7-3DCA600E1CD9}" dt="2020-05-04T07:14:48.017" v="6355" actId="20577"/>
          <ac:spMkLst>
            <pc:docMk/>
            <pc:sldMk cId="3671484755" sldId="28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4CA252D6-0955-49F0-94D7-3DCA600E1CD9}" dt="2020-04-29T14:39:47.076" v="6206" actId="20577"/>
        <pc:sldMkLst>
          <pc:docMk/>
          <pc:sldMk cId="4238353387" sldId="290"/>
        </pc:sldMkLst>
        <pc:spChg chg="mod">
          <ac:chgData name="Miguel Lopez M" userId="c87fad10-2e85-47e3-aa4e-2d55a76fc039" providerId="ADAL" clId="{4CA252D6-0955-49F0-94D7-3DCA600E1CD9}" dt="2020-04-28T14:41:20.225" v="4864" actId="20577"/>
          <ac:spMkLst>
            <pc:docMk/>
            <pc:sldMk cId="4238353387" sldId="290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9T14:39:47.076" v="6206" actId="20577"/>
          <ac:spMkLst>
            <pc:docMk/>
            <pc:sldMk cId="4238353387" sldId="290"/>
            <ac:spMk id="3" creationId="{5139325F-2DEC-4150-8B1C-79F445519D01}"/>
          </ac:spMkLst>
        </pc:spChg>
      </pc:sldChg>
      <pc:sldChg chg="modSp add">
        <pc:chgData name="Miguel Lopez M" userId="c87fad10-2e85-47e3-aa4e-2d55a76fc039" providerId="ADAL" clId="{4CA252D6-0955-49F0-94D7-3DCA600E1CD9}" dt="2020-04-28T14:41:26.594" v="4866" actId="20577"/>
        <pc:sldMkLst>
          <pc:docMk/>
          <pc:sldMk cId="1881223639" sldId="291"/>
        </pc:sldMkLst>
        <pc:spChg chg="mod">
          <ac:chgData name="Miguel Lopez M" userId="c87fad10-2e85-47e3-aa4e-2d55a76fc039" providerId="ADAL" clId="{4CA252D6-0955-49F0-94D7-3DCA600E1CD9}" dt="2020-04-28T14:41:26.594" v="4866" actId="20577"/>
          <ac:spMkLst>
            <pc:docMk/>
            <pc:sldMk cId="1881223639" sldId="291"/>
            <ac:spMk id="2" creationId="{97F3C7A7-6D60-47C8-BF8D-87B8B7145C98}"/>
          </ac:spMkLst>
        </pc:spChg>
        <pc:spChg chg="mod">
          <ac:chgData name="Miguel Lopez M" userId="c87fad10-2e85-47e3-aa4e-2d55a76fc039" providerId="ADAL" clId="{4CA252D6-0955-49F0-94D7-3DCA600E1CD9}" dt="2020-04-28T14:39:02.266" v="4783" actId="20577"/>
          <ac:spMkLst>
            <pc:docMk/>
            <pc:sldMk cId="1881223639" sldId="291"/>
            <ac:spMk id="3" creationId="{5139325F-2DEC-4150-8B1C-79F445519D01}"/>
          </ac:spMkLst>
        </pc:spChg>
      </pc:sldChg>
      <pc:sldChg chg="modSp add">
        <pc:chgData name="Miguel Lopez M" userId="c87fad10-2e85-47e3-aa4e-2d55a76fc039" providerId="ADAL" clId="{4CA252D6-0955-49F0-94D7-3DCA600E1CD9}" dt="2020-04-29T13:05:14.823" v="6099" actId="14100"/>
        <pc:sldMkLst>
          <pc:docMk/>
          <pc:sldMk cId="567421860" sldId="292"/>
        </pc:sldMkLst>
        <pc:spChg chg="mod">
          <ac:chgData name="Miguel Lopez M" userId="c87fad10-2e85-47e3-aa4e-2d55a76fc039" providerId="ADAL" clId="{4CA252D6-0955-49F0-94D7-3DCA600E1CD9}" dt="2020-04-29T13:05:14.823" v="6099" actId="14100"/>
          <ac:spMkLst>
            <pc:docMk/>
            <pc:sldMk cId="567421860" sldId="292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3:51.015" v="5100" actId="20577"/>
        <pc:sldMkLst>
          <pc:docMk/>
          <pc:sldMk cId="2813669541" sldId="293"/>
        </pc:sldMkLst>
        <pc:spChg chg="mod">
          <ac:chgData name="Miguel Lopez M" userId="c87fad10-2e85-47e3-aa4e-2d55a76fc039" providerId="ADAL" clId="{4CA252D6-0955-49F0-94D7-3DCA600E1CD9}" dt="2020-04-29T07:03:51.015" v="5100" actId="20577"/>
          <ac:spMkLst>
            <pc:docMk/>
            <pc:sldMk cId="2813669541" sldId="293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5:15.800" v="5118" actId="20577"/>
        <pc:sldMkLst>
          <pc:docMk/>
          <pc:sldMk cId="342773615" sldId="294"/>
        </pc:sldMkLst>
        <pc:spChg chg="mod">
          <ac:chgData name="Miguel Lopez M" userId="c87fad10-2e85-47e3-aa4e-2d55a76fc039" providerId="ADAL" clId="{4CA252D6-0955-49F0-94D7-3DCA600E1CD9}" dt="2020-04-29T07:05:15.800" v="5118" actId="20577"/>
          <ac:spMkLst>
            <pc:docMk/>
            <pc:sldMk cId="342773615" sldId="294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07:02.024" v="5131" actId="20577"/>
        <pc:sldMkLst>
          <pc:docMk/>
          <pc:sldMk cId="87325200" sldId="295"/>
        </pc:sldMkLst>
        <pc:spChg chg="mod">
          <ac:chgData name="Miguel Lopez M" userId="c87fad10-2e85-47e3-aa4e-2d55a76fc039" providerId="ADAL" clId="{4CA252D6-0955-49F0-94D7-3DCA600E1CD9}" dt="2020-04-29T07:07:02.024" v="5131" actId="20577"/>
          <ac:spMkLst>
            <pc:docMk/>
            <pc:sldMk cId="87325200" sldId="295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8T14:51:58.389" v="4899" actId="20577"/>
        <pc:sldMkLst>
          <pc:docMk/>
          <pc:sldMk cId="3863264441" sldId="296"/>
        </pc:sldMkLst>
        <pc:spChg chg="mod">
          <ac:chgData name="Miguel Lopez M" userId="c87fad10-2e85-47e3-aa4e-2d55a76fc039" providerId="ADAL" clId="{4CA252D6-0955-49F0-94D7-3DCA600E1CD9}" dt="2020-04-28T14:51:58.389" v="4899" actId="20577"/>
          <ac:spMkLst>
            <pc:docMk/>
            <pc:sldMk cId="3863264441" sldId="296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28:41.696" v="5223" actId="20577"/>
        <pc:sldMkLst>
          <pc:docMk/>
          <pc:sldMk cId="2240608880" sldId="297"/>
        </pc:sldMkLst>
        <pc:spChg chg="mod">
          <ac:chgData name="Miguel Lopez M" userId="c87fad10-2e85-47e3-aa4e-2d55a76fc039" providerId="ADAL" clId="{4CA252D6-0955-49F0-94D7-3DCA600E1CD9}" dt="2020-04-29T07:28:41.696" v="5223" actId="20577"/>
          <ac:spMkLst>
            <pc:docMk/>
            <pc:sldMk cId="2240608880" sldId="297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37:16.301" v="5300" actId="20577"/>
        <pc:sldMkLst>
          <pc:docMk/>
          <pc:sldMk cId="874550679" sldId="298"/>
        </pc:sldMkLst>
        <pc:spChg chg="mod">
          <ac:chgData name="Miguel Lopez M" userId="c87fad10-2e85-47e3-aa4e-2d55a76fc039" providerId="ADAL" clId="{4CA252D6-0955-49F0-94D7-3DCA600E1CD9}" dt="2020-04-29T07:37:16.301" v="5300" actId="20577"/>
          <ac:spMkLst>
            <pc:docMk/>
            <pc:sldMk cId="874550679" sldId="298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9T07:54:42.354" v="5424" actId="20577"/>
        <pc:sldMkLst>
          <pc:docMk/>
          <pc:sldMk cId="1295128276" sldId="299"/>
        </pc:sldMkLst>
        <pc:spChg chg="mod">
          <ac:chgData name="Miguel Lopez M" userId="c87fad10-2e85-47e3-aa4e-2d55a76fc039" providerId="ADAL" clId="{4CA252D6-0955-49F0-94D7-3DCA600E1CD9}" dt="2020-04-29T07:54:42.354" v="5424" actId="20577"/>
          <ac:spMkLst>
            <pc:docMk/>
            <pc:sldMk cId="1295128276" sldId="299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4CA252D6-0955-49F0-94D7-3DCA600E1CD9}" dt="2020-04-28T15:15:55.614" v="5047" actId="20577"/>
        <pc:sldMkLst>
          <pc:docMk/>
          <pc:sldMk cId="4103591341" sldId="300"/>
        </pc:sldMkLst>
        <pc:spChg chg="mod">
          <ac:chgData name="Miguel Lopez M" userId="c87fad10-2e85-47e3-aa4e-2d55a76fc039" providerId="ADAL" clId="{4CA252D6-0955-49F0-94D7-3DCA600E1CD9}" dt="2020-04-28T15:15:55.614" v="5047" actId="20577"/>
          <ac:spMkLst>
            <pc:docMk/>
            <pc:sldMk cId="4103591341" sldId="300"/>
            <ac:spMk id="3" creationId="{C4DA7F17-305A-4D81-9199-C8FFE2344D92}"/>
          </ac:spMkLst>
        </pc:spChg>
      </pc:sldChg>
      <pc:sldMasterChg chg="modSp">
        <pc:chgData name="Miguel Lopez M" userId="c87fad10-2e85-47e3-aa4e-2d55a76fc039" providerId="ADAL" clId="{4CA252D6-0955-49F0-94D7-3DCA600E1CD9}" dt="2020-04-29T14:44:59.624" v="6210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4CA252D6-0955-49F0-94D7-3DCA600E1CD9}" dt="2020-04-29T14:44:59.624" v="62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1503560B-C563-4D7E-A7B3-1BC2C225F606}"/>
    <pc:docChg chg="undo custSel addSld delSld modSld sldOrd modMainMaster">
      <pc:chgData name="Miguel Lopez M" userId="c87fad10-2e85-47e3-aa4e-2d55a76fc039" providerId="ADAL" clId="{1503560B-C563-4D7E-A7B3-1BC2C225F606}" dt="2020-03-16T11:39:00.922" v="2993" actId="20577"/>
      <pc:docMkLst>
        <pc:docMk/>
      </pc:docMkLst>
      <pc:sldChg chg="modSp">
        <pc:chgData name="Miguel Lopez M" userId="c87fad10-2e85-47e3-aa4e-2d55a76fc039" providerId="ADAL" clId="{1503560B-C563-4D7E-A7B3-1BC2C225F606}" dt="2020-03-15T17:07:09.044" v="44"/>
        <pc:sldMkLst>
          <pc:docMk/>
          <pc:sldMk cId="0" sldId="256"/>
        </pc:sldMkLst>
        <pc:spChg chg="mod">
          <ac:chgData name="Miguel Lopez M" userId="c87fad10-2e85-47e3-aa4e-2d55a76fc039" providerId="ADAL" clId="{1503560B-C563-4D7E-A7B3-1BC2C225F606}" dt="2020-03-15T17:06:50.273" v="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5T17:07:01.074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1503560B-C563-4D7E-A7B3-1BC2C225F606}" dt="2020-03-15T17:07:09.044" v="4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Miguel Lopez M" userId="c87fad10-2e85-47e3-aa4e-2d55a76fc039" providerId="ADAL" clId="{1503560B-C563-4D7E-A7B3-1BC2C225F606}" dt="2020-03-15T17:11:03.533" v="58" actId="2696"/>
        <pc:sldMkLst>
          <pc:docMk/>
          <pc:sldMk cId="0" sldId="257"/>
        </pc:sldMkLst>
      </pc:sldChg>
      <pc:sldChg chg="del">
        <pc:chgData name="Miguel Lopez M" userId="c87fad10-2e85-47e3-aa4e-2d55a76fc039" providerId="ADAL" clId="{1503560B-C563-4D7E-A7B3-1BC2C225F606}" dt="2020-03-15T17:10:03.212" v="53" actId="2696"/>
        <pc:sldMkLst>
          <pc:docMk/>
          <pc:sldMk cId="0" sldId="258"/>
        </pc:sldMkLst>
      </pc:sldChg>
      <pc:sldChg chg="del">
        <pc:chgData name="Miguel Lopez M" userId="c87fad10-2e85-47e3-aa4e-2d55a76fc039" providerId="ADAL" clId="{1503560B-C563-4D7E-A7B3-1BC2C225F606}" dt="2020-03-15T17:10:08.140" v="54" actId="2696"/>
        <pc:sldMkLst>
          <pc:docMk/>
          <pc:sldMk cId="0" sldId="259"/>
        </pc:sldMkLst>
      </pc:sldChg>
      <pc:sldChg chg="del">
        <pc:chgData name="Miguel Lopez M" userId="c87fad10-2e85-47e3-aa4e-2d55a76fc039" providerId="ADAL" clId="{1503560B-C563-4D7E-A7B3-1BC2C225F606}" dt="2020-03-15T17:10:10.588" v="55" actId="2696"/>
        <pc:sldMkLst>
          <pc:docMk/>
          <pc:sldMk cId="0" sldId="260"/>
        </pc:sldMkLst>
      </pc:sldChg>
      <pc:sldChg chg="del">
        <pc:chgData name="Miguel Lopez M" userId="c87fad10-2e85-47e3-aa4e-2d55a76fc039" providerId="ADAL" clId="{1503560B-C563-4D7E-A7B3-1BC2C225F606}" dt="2020-03-15T17:10:12.047" v="56" actId="2696"/>
        <pc:sldMkLst>
          <pc:docMk/>
          <pc:sldMk cId="0" sldId="261"/>
        </pc:sldMkLst>
      </pc:sldChg>
      <pc:sldChg chg="modSp">
        <pc:chgData name="Miguel Lopez M" userId="c87fad10-2e85-47e3-aa4e-2d55a76fc039" providerId="ADAL" clId="{1503560B-C563-4D7E-A7B3-1BC2C225F606}" dt="2020-03-16T11:16:25.929" v="2817" actId="20577"/>
        <pc:sldMkLst>
          <pc:docMk/>
          <pc:sldMk cId="0" sldId="262"/>
        </pc:sldMkLst>
        <pc:spChg chg="mod">
          <ac:chgData name="Miguel Lopez M" userId="c87fad10-2e85-47e3-aa4e-2d55a76fc039" providerId="ADAL" clId="{1503560B-C563-4D7E-A7B3-1BC2C225F606}" dt="2020-03-16T11:16:25.929" v="2817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Miguel Lopez M" userId="c87fad10-2e85-47e3-aa4e-2d55a76fc039" providerId="ADAL" clId="{1503560B-C563-4D7E-A7B3-1BC2C225F606}" dt="2020-03-15T18:12:23.490" v="323" actId="2696"/>
        <pc:sldMkLst>
          <pc:docMk/>
          <pc:sldMk cId="0" sldId="263"/>
        </pc:sldMkLst>
      </pc:sldChg>
      <pc:sldChg chg="modSp">
        <pc:chgData name="Miguel Lopez M" userId="c87fad10-2e85-47e3-aa4e-2d55a76fc039" providerId="ADAL" clId="{1503560B-C563-4D7E-A7B3-1BC2C225F606}" dt="2020-03-16T11:29:32.665" v="2955" actId="20577"/>
        <pc:sldMkLst>
          <pc:docMk/>
          <pc:sldMk cId="0" sldId="264"/>
        </pc:sldMkLst>
        <pc:spChg chg="mod">
          <ac:chgData name="Miguel Lopez M" userId="c87fad10-2e85-47e3-aa4e-2d55a76fc039" providerId="ADAL" clId="{1503560B-C563-4D7E-A7B3-1BC2C225F606}" dt="2020-03-16T11:29:32.665" v="295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01:56.536" v="2602" actId="20577"/>
        <pc:sldMkLst>
          <pc:docMk/>
          <pc:sldMk cId="2669637305" sldId="265"/>
        </pc:sldMkLst>
        <pc:spChg chg="mod">
          <ac:chgData name="Miguel Lopez M" userId="c87fad10-2e85-47e3-aa4e-2d55a76fc039" providerId="ADAL" clId="{1503560B-C563-4D7E-A7B3-1BC2C225F606}" dt="2020-03-16T10:00:14.971" v="1010" actId="20577"/>
          <ac:spMkLst>
            <pc:docMk/>
            <pc:sldMk cId="2669637305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1:56.536" v="2602" actId="20577"/>
          <ac:spMkLst>
            <pc:docMk/>
            <pc:sldMk cId="2669637305" sldId="265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1503560B-C563-4D7E-A7B3-1BC2C225F606}" dt="2020-03-16T11:39:00.922" v="2993" actId="20577"/>
        <pc:sldMkLst>
          <pc:docMk/>
          <pc:sldMk cId="3662872687" sldId="266"/>
        </pc:sldMkLst>
        <pc:spChg chg="mod">
          <ac:chgData name="Miguel Lopez M" userId="c87fad10-2e85-47e3-aa4e-2d55a76fc039" providerId="ADAL" clId="{1503560B-C563-4D7E-A7B3-1BC2C225F606}" dt="2020-03-16T09:45:10.225" v="623" actId="20577"/>
          <ac:spMkLst>
            <pc:docMk/>
            <pc:sldMk cId="3662872687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9:00.922" v="2993" actId="20577"/>
          <ac:spMkLst>
            <pc:docMk/>
            <pc:sldMk cId="3662872687" sldId="266"/>
            <ac:spMk id="3" creationId="{00000000-0000-0000-0000-000000000000}"/>
          </ac:spMkLst>
        </pc:spChg>
      </pc:sldChg>
      <pc:sldChg chg="modSp ord">
        <pc:chgData name="Miguel Lopez M" userId="c87fad10-2e85-47e3-aa4e-2d55a76fc039" providerId="ADAL" clId="{1503560B-C563-4D7E-A7B3-1BC2C225F606}" dt="2020-03-16T11:36:05.108" v="2972" actId="20577"/>
        <pc:sldMkLst>
          <pc:docMk/>
          <pc:sldMk cId="921232340" sldId="267"/>
        </pc:sldMkLst>
        <pc:spChg chg="mod">
          <ac:chgData name="Miguel Lopez M" userId="c87fad10-2e85-47e3-aa4e-2d55a76fc039" providerId="ADAL" clId="{1503560B-C563-4D7E-A7B3-1BC2C225F606}" dt="2020-03-16T09:42:12.149" v="531" actId="20577"/>
          <ac:spMkLst>
            <pc:docMk/>
            <pc:sldMk cId="921232340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6:05.108" v="2972" actId="20577"/>
          <ac:spMkLst>
            <pc:docMk/>
            <pc:sldMk cId="921232340" sldId="267"/>
            <ac:spMk id="3" creationId="{00000000-0000-0000-0000-000000000000}"/>
          </ac:spMkLst>
        </pc:spChg>
      </pc:sldChg>
      <pc:sldChg chg="add del">
        <pc:chgData name="Miguel Lopez M" userId="c87fad10-2e85-47e3-aa4e-2d55a76fc039" providerId="ADAL" clId="{1503560B-C563-4D7E-A7B3-1BC2C225F606}" dt="2020-03-15T17:14:58.327" v="215" actId="2696"/>
        <pc:sldMkLst>
          <pc:docMk/>
          <pc:sldMk cId="3122342681" sldId="268"/>
        </pc:sldMkLst>
      </pc:sldChg>
      <pc:sldChg chg="modSp add ord">
        <pc:chgData name="Miguel Lopez M" userId="c87fad10-2e85-47e3-aa4e-2d55a76fc039" providerId="ADAL" clId="{1503560B-C563-4D7E-A7B3-1BC2C225F606}" dt="2020-03-16T11:06:34.738" v="2753" actId="20577"/>
        <pc:sldMkLst>
          <pc:docMk/>
          <pc:sldMk cId="415754842" sldId="269"/>
        </pc:sldMkLst>
        <pc:spChg chg="mod">
          <ac:chgData name="Miguel Lopez M" userId="c87fad10-2e85-47e3-aa4e-2d55a76fc039" providerId="ADAL" clId="{1503560B-C563-4D7E-A7B3-1BC2C225F606}" dt="2020-03-15T17:12:57.926" v="142" actId="20577"/>
          <ac:spMkLst>
            <pc:docMk/>
            <pc:sldMk cId="415754842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06:34.738" v="2753" actId="20577"/>
          <ac:spMkLst>
            <pc:docMk/>
            <pc:sldMk cId="415754842" sldId="269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37:04.870" v="2984" actId="20577"/>
        <pc:sldMkLst>
          <pc:docMk/>
          <pc:sldMk cId="1541160219" sldId="270"/>
        </pc:sldMkLst>
        <pc:spChg chg="mod">
          <ac:chgData name="Miguel Lopez M" userId="c87fad10-2e85-47e3-aa4e-2d55a76fc039" providerId="ADAL" clId="{1503560B-C563-4D7E-A7B3-1BC2C225F606}" dt="2020-03-16T10:43:15.537" v="1849" actId="20577"/>
          <ac:spMkLst>
            <pc:docMk/>
            <pc:sldMk cId="1541160219" sldId="270"/>
            <ac:spMk id="2" creationId="{00000000-0000-0000-0000-000000000000}"/>
          </ac:spMkLst>
        </pc:spChg>
        <pc:spChg chg="mod">
          <ac:chgData name="Miguel Lopez M" userId="c87fad10-2e85-47e3-aa4e-2d55a76fc039" providerId="ADAL" clId="{1503560B-C563-4D7E-A7B3-1BC2C225F606}" dt="2020-03-16T11:37:04.870" v="2984" actId="20577"/>
          <ac:spMkLst>
            <pc:docMk/>
            <pc:sldMk cId="1541160219" sldId="270"/>
            <ac:spMk id="3" creationId="{00000000-0000-0000-0000-000000000000}"/>
          </ac:spMkLst>
        </pc:spChg>
      </pc:sldChg>
      <pc:sldChg chg="modSp add">
        <pc:chgData name="Miguel Lopez M" userId="c87fad10-2e85-47e3-aa4e-2d55a76fc039" providerId="ADAL" clId="{1503560B-C563-4D7E-A7B3-1BC2C225F606}" dt="2020-03-16T11:27:15.160" v="2936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503560B-C563-4D7E-A7B3-1BC2C225F606}" dt="2020-03-16T10:43:29.521" v="1862" actId="20577"/>
          <ac:spMkLst>
            <pc:docMk/>
            <pc:sldMk cId="3859639037" sldId="271"/>
            <ac:spMk id="2" creationId="{97F3C7A7-6D60-47C8-BF8D-87B8B7145C98}"/>
          </ac:spMkLst>
        </pc:spChg>
        <pc:spChg chg="mod">
          <ac:chgData name="Miguel Lopez M" userId="c87fad10-2e85-47e3-aa4e-2d55a76fc039" providerId="ADAL" clId="{1503560B-C563-4D7E-A7B3-1BC2C225F606}" dt="2020-03-16T11:27:15.160" v="2936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1503560B-C563-4D7E-A7B3-1BC2C225F606}" dt="2020-03-15T17:08:49.138" v="5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1503560B-C563-4D7E-A7B3-1BC2C225F606}" dt="2020-03-15T17:08:49.138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3B4DE742-4552-4101-AA2D-B63EE50FCFD1}"/>
    <pc:docChg chg="undo custSel addSld delSld modSld sldOrd modMainMaster">
      <pc:chgData name="Miguel Lopez M" userId="c87fad10-2e85-47e3-aa4e-2d55a76fc039" providerId="ADAL" clId="{3B4DE742-4552-4101-AA2D-B63EE50FCFD1}" dt="2020-07-09T13:08:32.310" v="2780" actId="20577"/>
      <pc:docMkLst>
        <pc:docMk/>
      </pc:docMkLst>
      <pc:sldChg chg="modSp">
        <pc:chgData name="Miguel Lopez M" userId="c87fad10-2e85-47e3-aa4e-2d55a76fc039" providerId="ADAL" clId="{3B4DE742-4552-4101-AA2D-B63EE50FCFD1}" dt="2020-07-09T12:40:18.836" v="2641" actId="20577"/>
        <pc:sldMkLst>
          <pc:docMk/>
          <pc:sldMk cId="0" sldId="264"/>
        </pc:sldMkLst>
        <pc:spChg chg="mod">
          <ac:chgData name="Miguel Lopez M" userId="c87fad10-2e85-47e3-aa4e-2d55a76fc039" providerId="ADAL" clId="{3B4DE742-4552-4101-AA2D-B63EE50FCFD1}" dt="2020-07-09T12:40:18.836" v="2641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3B4DE742-4552-4101-AA2D-B63EE50FCFD1}" dt="2020-07-09T11:16:07.072" v="28" actId="20577"/>
        <pc:sldMkLst>
          <pc:docMk/>
          <pc:sldMk cId="921232340" sldId="267"/>
        </pc:sldMkLst>
        <pc:spChg chg="mod">
          <ac:chgData name="Miguel Lopez M" userId="c87fad10-2e85-47e3-aa4e-2d55a76fc039" providerId="ADAL" clId="{3B4DE742-4552-4101-AA2D-B63EE50FCFD1}" dt="2020-07-09T11:16:07.072" v="28" actId="20577"/>
          <ac:spMkLst>
            <pc:docMk/>
            <pc:sldMk cId="921232340" sldId="267"/>
            <ac:spMk id="2" creationId="{00000000-0000-0000-0000-000000000000}"/>
          </ac:spMkLst>
        </pc:spChg>
      </pc:sldChg>
      <pc:sldChg chg="modSp">
        <pc:chgData name="Miguel Lopez M" userId="c87fad10-2e85-47e3-aa4e-2d55a76fc039" providerId="ADAL" clId="{3B4DE742-4552-4101-AA2D-B63EE50FCFD1}" dt="2020-07-09T12:37:38.564" v="2617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3B4DE742-4552-4101-AA2D-B63EE50FCFD1}" dt="2020-07-09T12:37:38.564" v="2617" actId="20577"/>
          <ac:spMkLst>
            <pc:docMk/>
            <pc:sldMk cId="3859639037" sldId="271"/>
            <ac:spMk id="3" creationId="{5139325F-2DEC-4150-8B1C-79F445519D01}"/>
          </ac:spMkLst>
        </pc:spChg>
      </pc:sldChg>
      <pc:sldChg chg="modSp">
        <pc:chgData name="Miguel Lopez M" userId="c87fad10-2e85-47e3-aa4e-2d55a76fc039" providerId="ADAL" clId="{3B4DE742-4552-4101-AA2D-B63EE50FCFD1}" dt="2020-07-09T12:58:10.293" v="2739" actId="1076"/>
        <pc:sldMkLst>
          <pc:docMk/>
          <pc:sldMk cId="178057112" sldId="287"/>
        </pc:sldMkLst>
        <pc:picChg chg="mod">
          <ac:chgData name="Miguel Lopez M" userId="c87fad10-2e85-47e3-aa4e-2d55a76fc039" providerId="ADAL" clId="{3B4DE742-4552-4101-AA2D-B63EE50FCFD1}" dt="2020-07-09T12:58:10.293" v="2739" actId="1076"/>
          <ac:picMkLst>
            <pc:docMk/>
            <pc:sldMk cId="178057112" sldId="287"/>
            <ac:picMk id="9" creationId="{8D3C112F-40F5-498D-8298-985AFAD143B4}"/>
          </ac:picMkLst>
        </pc:picChg>
      </pc:sldChg>
      <pc:sldChg chg="modSp">
        <pc:chgData name="Miguel Lopez M" userId="c87fad10-2e85-47e3-aa4e-2d55a76fc039" providerId="ADAL" clId="{3B4DE742-4552-4101-AA2D-B63EE50FCFD1}" dt="2020-07-09T13:08:32.310" v="2780" actId="20577"/>
        <pc:sldMkLst>
          <pc:docMk/>
          <pc:sldMk cId="4238353387" sldId="290"/>
        </pc:sldMkLst>
        <pc:spChg chg="mod">
          <ac:chgData name="Miguel Lopez M" userId="c87fad10-2e85-47e3-aa4e-2d55a76fc039" providerId="ADAL" clId="{3B4DE742-4552-4101-AA2D-B63EE50FCFD1}" dt="2020-07-09T13:08:32.310" v="2780" actId="20577"/>
          <ac:spMkLst>
            <pc:docMk/>
            <pc:sldMk cId="4238353387" sldId="290"/>
            <ac:spMk id="3" creationId="{5139325F-2DEC-4150-8B1C-79F445519D01}"/>
          </ac:spMkLst>
        </pc:spChg>
      </pc:sldChg>
      <pc:sldChg chg="del">
        <pc:chgData name="Miguel Lopez M" userId="c87fad10-2e85-47e3-aa4e-2d55a76fc039" providerId="ADAL" clId="{3B4DE742-4552-4101-AA2D-B63EE50FCFD1}" dt="2020-07-09T12:38:35.839" v="2618" actId="2696"/>
        <pc:sldMkLst>
          <pc:docMk/>
          <pc:sldMk cId="1881223639" sldId="291"/>
        </pc:sldMkLst>
      </pc:sldChg>
      <pc:sldChg chg="delSp modSp add ord">
        <pc:chgData name="Miguel Lopez M" userId="c87fad10-2e85-47e3-aa4e-2d55a76fc039" providerId="ADAL" clId="{3B4DE742-4552-4101-AA2D-B63EE50FCFD1}" dt="2020-07-09T13:06:18.885" v="2756"/>
        <pc:sldMkLst>
          <pc:docMk/>
          <pc:sldMk cId="1358254382" sldId="301"/>
        </pc:sldMkLst>
        <pc:spChg chg="mod">
          <ac:chgData name="Miguel Lopez M" userId="c87fad10-2e85-47e3-aa4e-2d55a76fc039" providerId="ADAL" clId="{3B4DE742-4552-4101-AA2D-B63EE50FCFD1}" dt="2020-07-09T12:36:43.155" v="2604" actId="20577"/>
          <ac:spMkLst>
            <pc:docMk/>
            <pc:sldMk cId="1358254382" sldId="301"/>
            <ac:spMk id="2" creationId="{00000000-0000-0000-0000-000000000000}"/>
          </ac:spMkLst>
        </pc:spChg>
        <pc:spChg chg="mod">
          <ac:chgData name="Miguel Lopez M" userId="c87fad10-2e85-47e3-aa4e-2d55a76fc039" providerId="ADAL" clId="{3B4DE742-4552-4101-AA2D-B63EE50FCFD1}" dt="2020-07-09T13:06:18.885" v="2756"/>
          <ac:spMkLst>
            <pc:docMk/>
            <pc:sldMk cId="1358254382" sldId="301"/>
            <ac:spMk id="3" creationId="{00000000-0000-0000-0000-000000000000}"/>
          </ac:spMkLst>
        </pc:spChg>
        <pc:picChg chg="del">
          <ac:chgData name="Miguel Lopez M" userId="c87fad10-2e85-47e3-aa4e-2d55a76fc039" providerId="ADAL" clId="{3B4DE742-4552-4101-AA2D-B63EE50FCFD1}" dt="2020-07-09T11:30:20.442" v="1067" actId="478"/>
          <ac:picMkLst>
            <pc:docMk/>
            <pc:sldMk cId="1358254382" sldId="301"/>
            <ac:picMk id="8" creationId="{B4AF0D55-5EF4-4488-8A7B-FD60A2857FF5}"/>
          </ac:picMkLst>
        </pc:picChg>
      </pc:sldChg>
      <pc:sldChg chg="addSp delSp modSp add">
        <pc:chgData name="Miguel Lopez M" userId="c87fad10-2e85-47e3-aa4e-2d55a76fc039" providerId="ADAL" clId="{3B4DE742-4552-4101-AA2D-B63EE50FCFD1}" dt="2020-07-09T12:42:34.069" v="2652" actId="20577"/>
        <pc:sldMkLst>
          <pc:docMk/>
          <pc:sldMk cId="2479275890" sldId="302"/>
        </pc:sldMkLst>
        <pc:spChg chg="mod">
          <ac:chgData name="Miguel Lopez M" userId="c87fad10-2e85-47e3-aa4e-2d55a76fc039" providerId="ADAL" clId="{3B4DE742-4552-4101-AA2D-B63EE50FCFD1}" dt="2020-07-09T12:37:01.940" v="2613" actId="20577"/>
          <ac:spMkLst>
            <pc:docMk/>
            <pc:sldMk cId="2479275890" sldId="302"/>
            <ac:spMk id="2" creationId="{00000000-0000-0000-0000-000000000000}"/>
          </ac:spMkLst>
        </pc:spChg>
        <pc:spChg chg="del mod">
          <ac:chgData name="Miguel Lopez M" userId="c87fad10-2e85-47e3-aa4e-2d55a76fc039" providerId="ADAL" clId="{3B4DE742-4552-4101-AA2D-B63EE50FCFD1}" dt="2020-07-09T11:41:55.820" v="1427" actId="478"/>
          <ac:spMkLst>
            <pc:docMk/>
            <pc:sldMk cId="2479275890" sldId="302"/>
            <ac:spMk id="3" creationId="{00000000-0000-0000-0000-000000000000}"/>
          </ac:spMkLst>
        </pc:spChg>
        <pc:spChg chg="add mod">
          <ac:chgData name="Miguel Lopez M" userId="c87fad10-2e85-47e3-aa4e-2d55a76fc039" providerId="ADAL" clId="{3B4DE742-4552-4101-AA2D-B63EE50FCFD1}" dt="2020-07-09T12:42:34.069" v="2652" actId="20577"/>
          <ac:spMkLst>
            <pc:docMk/>
            <pc:sldMk cId="2479275890" sldId="302"/>
            <ac:spMk id="11" creationId="{4BF75004-C21D-4E92-97FD-09FE656BC730}"/>
          </ac:spMkLst>
        </pc:spChg>
        <pc:spChg chg="add mod">
          <ac:chgData name="Miguel Lopez M" userId="c87fad10-2e85-47e3-aa4e-2d55a76fc039" providerId="ADAL" clId="{3B4DE742-4552-4101-AA2D-B63EE50FCFD1}" dt="2020-07-09T11:44:21.645" v="1476" actId="20577"/>
          <ac:spMkLst>
            <pc:docMk/>
            <pc:sldMk cId="2479275890" sldId="302"/>
            <ac:spMk id="12" creationId="{A0E88428-2D81-443F-9D90-19FCF1EC2C56}"/>
          </ac:spMkLst>
        </pc:spChg>
        <pc:picChg chg="add mod">
          <ac:chgData name="Miguel Lopez M" userId="c87fad10-2e85-47e3-aa4e-2d55a76fc039" providerId="ADAL" clId="{3B4DE742-4552-4101-AA2D-B63EE50FCFD1}" dt="2020-07-09T11:42:27.315" v="1433" actId="1076"/>
          <ac:picMkLst>
            <pc:docMk/>
            <pc:sldMk cId="2479275890" sldId="302"/>
            <ac:picMk id="7" creationId="{717F6182-69CC-4CCB-B3ED-8573355BB250}"/>
          </ac:picMkLst>
        </pc:picChg>
        <pc:picChg chg="add mod">
          <ac:chgData name="Miguel Lopez M" userId="c87fad10-2e85-47e3-aa4e-2d55a76fc039" providerId="ADAL" clId="{3B4DE742-4552-4101-AA2D-B63EE50FCFD1}" dt="2020-07-09T11:43:11.811" v="1436" actId="1076"/>
          <ac:picMkLst>
            <pc:docMk/>
            <pc:sldMk cId="2479275890" sldId="302"/>
            <ac:picMk id="8" creationId="{0669382B-BDB8-4905-A9D9-68F4326A4053}"/>
          </ac:picMkLst>
        </pc:picChg>
        <pc:cxnChg chg="add mod">
          <ac:chgData name="Miguel Lopez M" userId="c87fad10-2e85-47e3-aa4e-2d55a76fc039" providerId="ADAL" clId="{3B4DE742-4552-4101-AA2D-B63EE50FCFD1}" dt="2020-07-09T11:43:31.284" v="1440" actId="1036"/>
          <ac:cxnSpMkLst>
            <pc:docMk/>
            <pc:sldMk cId="2479275890" sldId="302"/>
            <ac:cxnSpMk id="10" creationId="{6CCA06C4-0A5D-423E-985F-FFAF8AE6B519}"/>
          </ac:cxnSpMkLst>
        </pc:cxnChg>
      </pc:sldChg>
      <pc:sldChg chg="modSp add">
        <pc:chgData name="Miguel Lopez M" userId="c87fad10-2e85-47e3-aa4e-2d55a76fc039" providerId="ADAL" clId="{3B4DE742-4552-4101-AA2D-B63EE50FCFD1}" dt="2020-07-09T13:08:23.701" v="2774" actId="20577"/>
        <pc:sldMkLst>
          <pc:docMk/>
          <pc:sldMk cId="4069904374" sldId="303"/>
        </pc:sldMkLst>
        <pc:spChg chg="mod">
          <ac:chgData name="Miguel Lopez M" userId="c87fad10-2e85-47e3-aa4e-2d55a76fc039" providerId="ADAL" clId="{3B4DE742-4552-4101-AA2D-B63EE50FCFD1}" dt="2020-07-09T13:08:23.701" v="2774" actId="20577"/>
          <ac:spMkLst>
            <pc:docMk/>
            <pc:sldMk cId="4069904374" sldId="303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3B4DE742-4552-4101-AA2D-B63EE50FCFD1}" dt="2020-07-09T12:50:56.997" v="2653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3B4DE742-4552-4101-AA2D-B63EE50FCFD1}" dt="2020-07-09T12:50:56.997" v="265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10072EED-0EBD-46B5-8EFE-AB202706AD2F}"/>
    <pc:docChg chg="modSld">
      <pc:chgData name="Miguel Lopez M" userId="c87fad10-2e85-47e3-aa4e-2d55a76fc039" providerId="ADAL" clId="{10072EED-0EBD-46B5-8EFE-AB202706AD2F}" dt="2020-03-26T15:02:15.781" v="121" actId="20577"/>
      <pc:docMkLst>
        <pc:docMk/>
      </pc:docMkLst>
      <pc:sldChg chg="modSp">
        <pc:chgData name="Miguel Lopez M" userId="c87fad10-2e85-47e3-aa4e-2d55a76fc039" providerId="ADAL" clId="{10072EED-0EBD-46B5-8EFE-AB202706AD2F}" dt="2020-03-26T15:02:15.781" v="121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10072EED-0EBD-46B5-8EFE-AB202706AD2F}" dt="2020-03-26T15:02:15.781" v="121" actId="20577"/>
          <ac:spMkLst>
            <pc:docMk/>
            <pc:sldMk cId="3859639037" sldId="271"/>
            <ac:spMk id="3" creationId="{5139325F-2DEC-4150-8B1C-79F445519D01}"/>
          </ac:spMkLst>
        </pc:spChg>
      </pc:sldChg>
    </pc:docChg>
  </pc:docChgLst>
  <pc:docChgLst>
    <pc:chgData name="Miguel Lopez M" userId="c87fad10-2e85-47e3-aa4e-2d55a76fc039" providerId="ADAL" clId="{B8B672EF-B056-4344-9101-7322E6B564C9}"/>
    <pc:docChg chg="modSld modMainMaster">
      <pc:chgData name="Miguel Lopez M" userId="c87fad10-2e85-47e3-aa4e-2d55a76fc039" providerId="ADAL" clId="{B8B672EF-B056-4344-9101-7322E6B564C9}" dt="2020-03-26T15:08:58.888" v="12" actId="20577"/>
      <pc:docMkLst>
        <pc:docMk/>
      </pc:docMkLst>
      <pc:sldChg chg="modSp">
        <pc:chgData name="Miguel Lopez M" userId="c87fad10-2e85-47e3-aa4e-2d55a76fc039" providerId="ADAL" clId="{B8B672EF-B056-4344-9101-7322E6B564C9}" dt="2020-03-26T15:05:48.152" v="10" actId="20577"/>
        <pc:sldMkLst>
          <pc:docMk/>
          <pc:sldMk cId="3859639037" sldId="271"/>
        </pc:sldMkLst>
        <pc:spChg chg="mod">
          <ac:chgData name="Miguel Lopez M" userId="c87fad10-2e85-47e3-aa4e-2d55a76fc039" providerId="ADAL" clId="{B8B672EF-B056-4344-9101-7322E6B564C9}" dt="2020-03-26T15:05:48.152" v="10" actId="20577"/>
          <ac:spMkLst>
            <pc:docMk/>
            <pc:sldMk cId="3859639037" sldId="271"/>
            <ac:spMk id="3" creationId="{5139325F-2DEC-4150-8B1C-79F445519D01}"/>
          </ac:spMkLst>
        </pc:spChg>
      </pc:sldChg>
      <pc:sldMasterChg chg="modSp">
        <pc:chgData name="Miguel Lopez M" userId="c87fad10-2e85-47e3-aa4e-2d55a76fc039" providerId="ADAL" clId="{B8B672EF-B056-4344-9101-7322E6B564C9}" dt="2020-03-26T15:08:58.888" v="12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B8B672EF-B056-4344-9101-7322E6B564C9}" dt="2020-03-26T15:08:58.888" v="1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323E7D95-7CAF-4632-BDA3-E05DE8D5F2E8}"/>
    <pc:docChg chg="addSld delSld modSld sldOrd">
      <pc:chgData name="Miguel Lopez M" userId="c87fad10-2e85-47e3-aa4e-2d55a76fc039" providerId="ADAL" clId="{323E7D95-7CAF-4632-BDA3-E05DE8D5F2E8}" dt="2020-04-27T12:06:12.762" v="656" actId="20577"/>
      <pc:docMkLst>
        <pc:docMk/>
      </pc:docMkLst>
      <pc:sldChg chg="modSp add del">
        <pc:chgData name="Miguel Lopez M" userId="c87fad10-2e85-47e3-aa4e-2d55a76fc039" providerId="ADAL" clId="{323E7D95-7CAF-4632-BDA3-E05DE8D5F2E8}" dt="2020-04-27T12:04:39.099" v="635" actId="2696"/>
        <pc:sldMkLst>
          <pc:docMk/>
          <pc:sldMk cId="3879348142" sldId="272"/>
        </pc:sldMkLst>
        <pc:spChg chg="mod">
          <ac:chgData name="Miguel Lopez M" userId="c87fad10-2e85-47e3-aa4e-2d55a76fc039" providerId="ADAL" clId="{323E7D95-7CAF-4632-BDA3-E05DE8D5F2E8}" dt="2020-04-27T11:13:43.896" v="8" actId="20577"/>
          <ac:spMkLst>
            <pc:docMk/>
            <pc:sldMk cId="3879348142" sldId="272"/>
            <ac:spMk id="2" creationId="{83B06045-4D49-4D40-AA70-7E1EB1E1D4CE}"/>
          </ac:spMkLst>
        </pc:spChg>
        <pc:spChg chg="mod">
          <ac:chgData name="Miguel Lopez M" userId="c87fad10-2e85-47e3-aa4e-2d55a76fc039" providerId="ADAL" clId="{323E7D95-7CAF-4632-BDA3-E05DE8D5F2E8}" dt="2020-04-27T11:57:39.878" v="382" actId="20577"/>
          <ac:spMkLst>
            <pc:docMk/>
            <pc:sldMk cId="3879348142" sldId="272"/>
            <ac:spMk id="3" creationId="{C4DA7F17-305A-4D81-9199-C8FFE2344D92}"/>
          </ac:spMkLst>
        </pc:spChg>
      </pc:sldChg>
      <pc:sldChg chg="modSp add ord">
        <pc:chgData name="Miguel Lopez M" userId="c87fad10-2e85-47e3-aa4e-2d55a76fc039" providerId="ADAL" clId="{323E7D95-7CAF-4632-BDA3-E05DE8D5F2E8}" dt="2020-04-27T12:04:27.385" v="634"/>
        <pc:sldMkLst>
          <pc:docMk/>
          <pc:sldMk cId="1653529253" sldId="273"/>
        </pc:sldMkLst>
        <pc:spChg chg="mod">
          <ac:chgData name="Miguel Lopez M" userId="c87fad10-2e85-47e3-aa4e-2d55a76fc039" providerId="ADAL" clId="{323E7D95-7CAF-4632-BDA3-E05DE8D5F2E8}" dt="2020-04-27T12:04:27.385" v="634"/>
          <ac:spMkLst>
            <pc:docMk/>
            <pc:sldMk cId="1653529253" sldId="273"/>
            <ac:spMk id="3" creationId="{C4DA7F17-305A-4D81-9199-C8FFE2344D92}"/>
          </ac:spMkLst>
        </pc:spChg>
      </pc:sldChg>
      <pc:sldChg chg="modSp add">
        <pc:chgData name="Miguel Lopez M" userId="c87fad10-2e85-47e3-aa4e-2d55a76fc039" providerId="ADAL" clId="{323E7D95-7CAF-4632-BDA3-E05DE8D5F2E8}" dt="2020-04-27T12:06:12.762" v="656" actId="20577"/>
        <pc:sldMkLst>
          <pc:docMk/>
          <pc:sldMk cId="2399301299" sldId="274"/>
        </pc:sldMkLst>
        <pc:spChg chg="mod">
          <ac:chgData name="Miguel Lopez M" userId="c87fad10-2e85-47e3-aa4e-2d55a76fc039" providerId="ADAL" clId="{323E7D95-7CAF-4632-BDA3-E05DE8D5F2E8}" dt="2020-04-27T12:06:12.762" v="656" actId="20577"/>
          <ac:spMkLst>
            <pc:docMk/>
            <pc:sldMk cId="2399301299" sldId="274"/>
            <ac:spMk id="3" creationId="{C4DA7F17-305A-4D81-9199-C8FFE2344D92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8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3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43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4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5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3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7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4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3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802.11-20/0682r1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76-01-00bd-remark-on-ppdus-with-midambles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824-01-00ba-wur-power-spectral-density.ppt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Midamble</a:t>
            </a:r>
            <a:r>
              <a:rPr lang="en-GB"/>
              <a:t>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56441"/>
              </p:ext>
            </p:extLst>
          </p:nvPr>
        </p:nvGraphicFramePr>
        <p:xfrm>
          <a:off x="981075" y="2413000"/>
          <a:ext cx="102266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3000"/>
                        <a:ext cx="10226675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Generation of the PN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Option 1: use the sequence defined in (17-25) of IEEE 802.11-2016. This is the sequence used to control the polarity of the pilot subcarriers. This sequence consists of 127 values and can be extended cyclically to any length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generate a PN sequence by means of the LFSR described in Section 20.3.9 of IEEE 802.11-2016. If the shift register is initialized with ones then the same PN sequence as in option 1 above is obtained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other PN generator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84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Transmitter and Receiver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complexity of the transmitter processing is low. The phase shift can be applied to the </a:t>
            </a:r>
            <a:r>
              <a:rPr lang="en-GB" dirty="0" err="1"/>
              <a:t>midamble</a:t>
            </a:r>
            <a:r>
              <a:rPr lang="en-GB" dirty="0"/>
              <a:t> LTFs in either time or frequency domains.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Receiver processing also has low complexity, as it is the reverse of the transmit processing, and may also be performed in time or frequency domains.</a:t>
            </a:r>
          </a:p>
          <a:p>
            <a:pPr marL="0" indent="0"/>
            <a:endParaRPr lang="en-GB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37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PN sequence has been generated according to option 1 in slide 7.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Preamble periodicity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dirty="0"/>
                  <a:t>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Resolution bandwidth 3 kHz (worst case scenario)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PPDU bandwidth 10 MHz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No LTF compression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sv-SE" b="1" i="1" smtClean="0">
                                        <a:latin typeface="Cambria Math" panose="02040503050406030204" pitchFamily="18" charset="0"/>
                                      </a:rPr>
                                      <m:t>𝑺𝑺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CD45EED0-DCB8-48BD-AEF0-C20DB8C95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6798538"/>
                  </p:ext>
                </p:extLst>
              </p:nvPr>
            </p:nvGraphicFramePr>
            <p:xfrm>
              <a:off x="906334" y="4653240"/>
              <a:ext cx="10483450" cy="165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92188">
                      <a:extLst>
                        <a:ext uri="{9D8B030D-6E8A-4147-A177-3AD203B41FA5}">
                          <a16:colId xmlns:a16="http://schemas.microsoft.com/office/drawing/2014/main" val="2890330704"/>
                        </a:ext>
                      </a:extLst>
                    </a:gridCol>
                    <a:gridCol w="2697278">
                      <a:extLst>
                        <a:ext uri="{9D8B030D-6E8A-4147-A177-3AD203B41FA5}">
                          <a16:colId xmlns:a16="http://schemas.microsoft.com/office/drawing/2014/main" val="26707363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3391360059"/>
                        </a:ext>
                      </a:extLst>
                    </a:gridCol>
                    <a:gridCol w="2376264">
                      <a:extLst>
                        <a:ext uri="{9D8B030D-6E8A-4147-A177-3AD203B41FA5}">
                          <a16:colId xmlns:a16="http://schemas.microsoft.com/office/drawing/2014/main" val="4067803653"/>
                        </a:ext>
                      </a:extLst>
                    </a:gridCol>
                    <a:gridCol w="2341456">
                      <a:extLst>
                        <a:ext uri="{9D8B030D-6E8A-4147-A177-3AD203B41FA5}">
                          <a16:colId xmlns:a16="http://schemas.microsoft.com/office/drawing/2014/main" val="1277492251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4"/>
                          <a:stretch>
                            <a:fillRect l="-877" t="-3333" r="-1413158" b="-9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without midamble</a:t>
                          </a:r>
                        </a:p>
                        <a:p>
                          <a:r>
                            <a:rPr lang="sv-SE" dirty="0"/>
                            <a:t>(Reference)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 no randomization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midamble,</a:t>
                          </a:r>
                        </a:p>
                        <a:p>
                          <a:r>
                            <a:rPr lang="sv-SE" dirty="0"/>
                            <a:t>randomization opt 1</a:t>
                          </a:r>
                        </a:p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PPDU with midamble randomization opt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8966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/>
                            <a:t>6.1 </a:t>
                          </a:r>
                          <a:r>
                            <a:rPr lang="sv-SE" dirty="0"/>
                            <a:t>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same as opt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5435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10.8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0.4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v-SE" dirty="0"/>
                            <a:t>1.8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319037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3DCB2A3-7838-4686-A637-E94F5EE52873}"/>
              </a:ext>
            </a:extLst>
          </p:cNvPr>
          <p:cNvSpPr txBox="1"/>
          <p:nvPr/>
        </p:nvSpPr>
        <p:spPr>
          <a:xfrm>
            <a:off x="1156366" y="4256313"/>
            <a:ext cx="1048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Maximum power over sliding 3 kHz window relative to PPDU with random data</a:t>
            </a:r>
          </a:p>
        </p:txBody>
      </p:sp>
    </p:spTree>
    <p:extLst>
      <p:ext uri="{BB962C8B-B14F-4D97-AF65-F5344CB8AC3E}">
        <p14:creationId xmlns:p14="http://schemas.microsoft.com/office/powerpoint/2010/main" val="1771995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low complexity technique to randomize the </a:t>
            </a:r>
            <a:r>
              <a:rPr lang="en-GB" dirty="0" err="1"/>
              <a:t>midambles</a:t>
            </a:r>
            <a:r>
              <a:rPr lang="en-GB" dirty="0"/>
              <a:t> has been described and it has been shown that it is effective in suppressing discrete components in the PSD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proposed to introduce this </a:t>
            </a:r>
            <a:r>
              <a:rPr lang="en-GB" dirty="0" err="1"/>
              <a:t>midamble</a:t>
            </a:r>
            <a:r>
              <a:rPr lang="en-GB" dirty="0"/>
              <a:t> randomization procedure in </a:t>
            </a:r>
            <a:r>
              <a:rPr lang="en-GB" dirty="0" err="1"/>
              <a:t>TGbd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Several implementation options were presented, having minor differences.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60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v-SE" dirty="0"/>
                  <a:t>Do you agree that the suppression of discrete spectrum components in PPDUs with midambles shall include a randomization of the midambles achieved by multiplying the midambles by a pseudo-random sequence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’s?</a:t>
                </a:r>
              </a:p>
              <a:p>
                <a:endParaRPr lang="en-GB" dirty="0"/>
              </a:p>
              <a:p>
                <a:r>
                  <a:rPr lang="en-GB" dirty="0"/>
                  <a:t>[Note: The exact randomization procedure is the subject of the next straw poll]</a:t>
                </a:r>
                <a:r>
                  <a:rPr lang="sv-SE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Y: </a:t>
                </a:r>
              </a:p>
              <a:p>
                <a:r>
                  <a:rPr lang="en-GB" dirty="0"/>
                  <a:t>N:   </a:t>
                </a:r>
              </a:p>
              <a:p>
                <a:r>
                  <a:rPr lang="en-GB" dirty="0"/>
                  <a:t>A:   </a:t>
                </a: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r="-941" b="-563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3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556792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Which randomization method for PPDUs with midambles do you prefer?</a:t>
                </a:r>
                <a:endParaRPr lang="en-GB" dirty="0"/>
              </a:p>
              <a:p>
                <a:pPr marL="457200" indent="-457200">
                  <a:buFont typeface="Times New Roman" pitchFamily="16" charset="0"/>
                  <a:buAutoNum type="alphaUcParenR"/>
                </a:pPr>
                <a:r>
                  <a:rPr lang="en-GB" dirty="0"/>
                  <a:t>Each LTF in a </a:t>
                </a:r>
                <a:r>
                  <a:rPr lang="en-GB" dirty="0" err="1"/>
                  <a:t>midamble</a:t>
                </a:r>
                <a:r>
                  <a:rPr lang="en-GB" dirty="0"/>
                  <a:t> is multiplied by a pseudo-random value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.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In the case of MIMO PPDUs, the same pseudo-random value is applied to both spatial streams.  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data part of the PPDU is not randomized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method is illustrated in slides 4 and 5</a:t>
                </a:r>
              </a:p>
              <a:p>
                <a:pPr marL="457200" indent="-457200">
                  <a:buFont typeface="Times New Roman" pitchFamily="16" charset="0"/>
                  <a:buAutoNum type="alphaUcParenR"/>
                </a:pPr>
                <a:r>
                  <a:rPr lang="en-GB" dirty="0"/>
                  <a:t>All LTFs in a </a:t>
                </a:r>
                <a:r>
                  <a:rPr lang="en-GB" dirty="0" err="1"/>
                  <a:t>midamble</a:t>
                </a:r>
                <a:r>
                  <a:rPr lang="en-GB" dirty="0"/>
                  <a:t> are multiplied by a pseudo-random value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v-S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dirty="0"/>
                  <a:t> The data symbols immediately following any given </a:t>
                </a:r>
                <a:r>
                  <a:rPr lang="en-GB" dirty="0" err="1"/>
                  <a:t>midamble</a:t>
                </a:r>
                <a:r>
                  <a:rPr lang="en-GB" dirty="0"/>
                  <a:t> are multiplied by the same pseudo-random value as said </a:t>
                </a:r>
                <a:r>
                  <a:rPr lang="en-GB" dirty="0" err="1"/>
                  <a:t>midamble</a:t>
                </a:r>
                <a:endParaRPr lang="en-GB" dirty="0"/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In the case of MIMO PPDUs, the same pseudo-random value is applied to both spatial streams.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GB" dirty="0"/>
                  <a:t>The method is illustrated in slide 8</a:t>
                </a:r>
              </a:p>
              <a:p>
                <a:pPr marL="0" indent="0"/>
                <a:r>
                  <a:rPr lang="en-GB"/>
                  <a:t>A   /B   /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9325F-2DEC-4150-8B1C-79F445519D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556792"/>
                <a:ext cx="10361084" cy="4113213"/>
              </a:xfrm>
              <a:blipFill>
                <a:blip r:embed="rId2"/>
                <a:stretch>
                  <a:fillRect l="-882" t="-1185" r="-1235" b="-2414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353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C7A7-6D60-47C8-BF8D-87B8B714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325F-2DEC-4150-8B1C-79F44551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Which method to generate the PN sequence used to randomize the midambles do you prefer?</a:t>
            </a:r>
          </a:p>
          <a:p>
            <a:endParaRPr lang="en-GB" dirty="0"/>
          </a:p>
          <a:p>
            <a:pPr marL="457200" indent="-457200">
              <a:buAutoNum type="alphaUcParenR"/>
            </a:pPr>
            <a:r>
              <a:rPr lang="en-GB" dirty="0"/>
              <a:t>Use the PN sequence defined in (17-25) of IEEE 802.11-2016 (this is the sequence used to randomize the pilots)</a:t>
            </a:r>
          </a:p>
          <a:p>
            <a:pPr marL="457200" indent="-457200">
              <a:buAutoNum type="alphaUcParenR"/>
            </a:pPr>
            <a:r>
              <a:rPr lang="en-GB" dirty="0"/>
              <a:t>Some other method</a:t>
            </a:r>
          </a:p>
          <a:p>
            <a:pPr marL="457200" indent="-457200">
              <a:buAutoNum type="alphaUcParenR"/>
            </a:pPr>
            <a:endParaRPr lang="en-GB" dirty="0"/>
          </a:p>
          <a:p>
            <a:pPr marL="0" indent="0"/>
            <a:r>
              <a:rPr lang="en-GB" dirty="0"/>
              <a:t>A  /B  /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8029-865B-4171-99EF-9B7ADC2D0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63EE-FEA9-4293-A176-53980E8E2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5AAD0-D95E-48C2-AD2B-71461F83C6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90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M. López and L. </a:t>
            </a:r>
            <a:r>
              <a:rPr lang="en-GB" dirty="0" err="1"/>
              <a:t>Wilhelmsson</a:t>
            </a:r>
            <a:r>
              <a:rPr lang="en-GB" dirty="0"/>
              <a:t> “Remark on PPDUs with </a:t>
            </a:r>
            <a:r>
              <a:rPr lang="en-GB" dirty="0" err="1"/>
              <a:t>midambles</a:t>
            </a:r>
            <a:r>
              <a:rPr lang="en-GB" dirty="0"/>
              <a:t>”, IEEE 802.11-20/0476r1 </a:t>
            </a:r>
            <a:r>
              <a:rPr lang="en-GB" dirty="0">
                <a:hlinkClick r:id="rId3"/>
              </a:rPr>
              <a:t>https://mentor.ieee.org/802.11/dcn/20/11-20-0476-01-00bd-remark-on-ppdus-with-midambles.pptx</a:t>
            </a:r>
            <a:r>
              <a:rPr lang="en-GB" dirty="0"/>
              <a:t>  </a:t>
            </a:r>
          </a:p>
          <a:p>
            <a:r>
              <a:rPr lang="en-GB" dirty="0"/>
              <a:t>[2] Draft standard 802.11ba D6.0</a:t>
            </a:r>
          </a:p>
          <a:p>
            <a:r>
              <a:rPr lang="en-GB" dirty="0"/>
              <a:t>[3]</a:t>
            </a:r>
            <a:r>
              <a:rPr lang="en-GB" dirty="0">
                <a:cs typeface="Calibri" panose="020F0502020204030204" pitchFamily="34" charset="0"/>
              </a:rPr>
              <a:t>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  <a:r>
              <a:rPr lang="en-GB" dirty="0"/>
              <a:t> “</a:t>
            </a:r>
            <a:r>
              <a:rPr lang="en-GB" dirty="0">
                <a:cs typeface="Calibri" panose="020F0502020204030204" pitchFamily="34" charset="0"/>
              </a:rPr>
              <a:t>WUR Power Spectral Density”, IEEE 802.11-18/0824r1, </a:t>
            </a:r>
            <a:r>
              <a:rPr lang="en-GB" dirty="0">
                <a:cs typeface="Calibri" panose="020F0502020204030204" pitchFamily="34" charset="0"/>
                <a:hlinkClick r:id="rId4"/>
              </a:rPr>
              <a:t>https://mentor.ieee.org/802.11/dcn/18/11-18-0824-01-00ba-wur-power-spectral-density.pptx</a:t>
            </a:r>
            <a:r>
              <a:rPr lang="en-GB" dirty="0"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cs typeface="Calibri" panose="020F0502020204030204" pitchFamily="34" charset="0"/>
              </a:rPr>
              <a:t>[4] Discussion in </a:t>
            </a:r>
            <a:r>
              <a:rPr lang="en-GB" dirty="0" err="1">
                <a:cs typeface="Calibri" panose="020F0502020204030204" pitchFamily="34" charset="0"/>
              </a:rPr>
              <a:t>TGbd</a:t>
            </a:r>
            <a:r>
              <a:rPr lang="en-GB" dirty="0">
                <a:cs typeface="Calibri" panose="020F0502020204030204" pitchFamily="34" charset="0"/>
              </a:rPr>
              <a:t> during the presentation of 11-20/0682r0 between IEEE SA member Rui Yang and the presenter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</p:spPr>
            <p:txBody>
              <a:bodyPr/>
              <a:lstStyle/>
              <a:p>
                <a:r>
                  <a:rPr lang="sv-SE" dirty="0"/>
                  <a:t>In this appendix it is shown theoretically that suppression of discrete spectrum components can be achieved by randomization of the phase of the midambles. </a:t>
                </a:r>
              </a:p>
              <a:p>
                <a:r>
                  <a:rPr lang="sv-SE" i="1" dirty="0"/>
                  <a:t>Notation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data or pilot frequency domain symbol (M-QAM) corresponding to subcarrier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 and OFDM symbol number </a:t>
                </a: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, which are assumed to be independent and have unit power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LTF frequency domain symbol corresponding to subcarrier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: phase shift </a:t>
                </a:r>
                <a:r>
                  <a:rPr lang="sv-SE" dirty="0">
                    <a:latin typeface="Cambria Math" panose="02040503050406030204" pitchFamily="18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sv-SE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-th subcarrier</a:t>
                </a:r>
                <a:r>
                  <a:rPr lang="sv-SE" b="1" dirty="0">
                    <a:latin typeface="Cambria Math" panose="02040503050406030204" pitchFamily="18" charset="0"/>
                  </a:rPr>
                  <a:t> due to GI/CSD (independent of the data)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𝒔𝒚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OFDM symbol duration, including the GI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subcarrier spacing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𝒘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rectangular window, with value 1 if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and 0 otherwise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20043"/>
                <a:ext cx="10654207" cy="4113213"/>
              </a:xfrm>
              <a:blipFill>
                <a:blip r:embed="rId2"/>
                <a:stretch>
                  <a:fillRect l="-858" t="-1187" r="-1259" b="-1750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421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𝑺𝑹</m:t>
                        </m:r>
                      </m:sub>
                    </m:sSub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highest data subcarrier index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b="1" i="1" smtClean="0"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: The total number of OFDM symbols in the signal is </a:t>
                </a:r>
                <a14:m>
                  <m:oMath xmlns:m="http://schemas.openxmlformats.org/officeDocument/2006/math">
                    <m:r>
                      <a:rPr lang="sv-SE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𝑵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v-SE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The following deterministic sequence is introduced to describe the baseband signal with midambles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𝐢𝐟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𝐭𝐡𝐞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𝐭𝐡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𝐎𝐅𝐃𝐌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𝐬𝐲𝐦𝐛𝐨𝐥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𝐢𝐬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𝐦𝐢𝐝𝐚𝐦𝐛𝐥𝐞</m:t>
                              </m:r>
                            </m:e>
                          </m:mr>
                          <m:mr>
                            <m:e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800" b="1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         </m:t>
                              </m:r>
                              <m:r>
                                <a:rPr lang="sv-SE" sz="18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endParaRPr lang="sv-SE" dirty="0"/>
              </a:p>
              <a:p>
                <a:r>
                  <a:rPr lang="sv-SE" dirty="0"/>
                  <a:t>Finally, a sequence of random phase shifts is introduced.</a:t>
                </a:r>
                <a:endParaRPr lang="sv-SE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sv-SE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dirty="0">
                    <a:latin typeface="Cambria Math" panose="02040503050406030204" pitchFamily="18" charset="0"/>
                  </a:rPr>
                  <a:t>independent binary random variables with</a:t>
                </a:r>
                <a:r>
                  <a:rPr lang="sv-SE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]=</m:t>
                    </m:r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1/2. These are the random phase shifts imparted to the midambles in order to suppress the spectral lines. These random variables are also assumed to be independent from the data symbols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b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b="1" dirty="0">
                  <a:latin typeface="Cambria Math" panose="02040503050406030204" pitchFamily="18" charset="0"/>
                </a:endParaRPr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0043"/>
                <a:ext cx="10361084" cy="4113213"/>
              </a:xfrm>
              <a:blipFill>
                <a:blip r:embed="rId2"/>
                <a:stretch>
                  <a:fillRect l="-882" t="-1187" r="-588" b="-979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66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err="1"/>
              <a:t>TGbd</a:t>
            </a:r>
            <a:r>
              <a:rPr lang="en-GB" dirty="0"/>
              <a:t> group has agreed to investigate techniques to suppress discrete spectrum components in PPDUs with </a:t>
            </a:r>
            <a:r>
              <a:rPr lang="en-GB" dirty="0" err="1"/>
              <a:t>midambles</a:t>
            </a:r>
            <a:r>
              <a:rPr lang="en-GB" dirty="0"/>
              <a:t> [1]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contribution describes and evaluates a technique based on </a:t>
            </a:r>
            <a:r>
              <a:rPr lang="en-GB" dirty="0" err="1"/>
              <a:t>midamble</a:t>
            </a:r>
            <a:r>
              <a:rPr lang="en-GB"/>
              <a:t> randomization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is proposed to include </a:t>
            </a:r>
            <a:r>
              <a:rPr lang="en-GB" dirty="0" err="1"/>
              <a:t>midamble</a:t>
            </a:r>
            <a:r>
              <a:rPr lang="en-GB" dirty="0"/>
              <a:t> randomization in the design of 802.11bd PPDUs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baseband signal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sv-SE" dirty="0"/>
                  <a:t> is written as the superposition of data and midamble symbols </a:t>
                </a:r>
              </a:p>
              <a:p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d>
                      <m:d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sv-SE" dirty="0"/>
              </a:p>
              <a:p>
                <a:endParaRPr lang="sv-SE" dirty="0"/>
              </a:p>
              <a:p>
                <a:r>
                  <a:rPr lang="sv-SE" dirty="0"/>
                  <a:t>where</a:t>
                </a:r>
              </a:p>
              <a:p>
                <a:endParaRPr lang="sv-SE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𝒅𝒂𝒕𝒂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sv-SE" sz="20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  <m:d>
                          <m:d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e>
                        </m:d>
                        <m:nary>
                          <m:naryPr>
                            <m:chr m:val="∑"/>
                            <m:ctrlPr>
                              <a:rPr lang="sv-SE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𝒌𝒕</m:t>
                                    </m:r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𝒎𝒊𝒅𝒂𝒎𝒃𝒍𝒆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sv-SE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sv-SE" sz="2000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chr m:val="∑"/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𝒏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𝒔𝒚𝒎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nary>
                          <m:naryPr>
                            <m:chr m:val="∑"/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𝑺𝑹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sSub>
                                  <m:sSub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sSub>
                                      <m:sSubPr>
                                        <m:ctrlP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20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e>
                                      <m:sub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sub>
                                    </m:s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sv-SE" sz="20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sv-SE" sz="2000" dirty="0"/>
              </a:p>
              <a:p>
                <a:endParaRPr lang="sv-SE" dirty="0"/>
              </a:p>
              <a:p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2"/>
                <a:stretch>
                  <a:fillRect l="-882" t="-1185" b="-1303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3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</p:spPr>
            <p:txBody>
              <a:bodyPr/>
              <a:lstStyle/>
              <a:p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of the continuous time baseband signal is defined as</a:t>
                </a:r>
              </a:p>
              <a:p>
                <a:endParaRPr lang="sv-SE" sz="1200" b="1" i="1" dirty="0"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v-SE" sz="20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𝒔𝒚𝒎</m:t>
                                </m:r>
                              </m:sub>
                            </m:sSub>
                          </m:den>
                        </m:f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</m:sub>
                                        </m:sSub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20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</m:t>
                                            </m:r>
                                            <m:r>
                                              <a:rPr lang="sv-SE" sz="2000" i="1">
                                                <a:latin typeface="Cambria Math" panose="02040503050406030204" pitchFamily="18" charset="0"/>
                                              </a:rPr>
                                              <m:t>𝒕</m:t>
                                            </m:r>
                                          </m:sup>
                                        </m:sSup>
                                        <m:r>
                                          <a:rPr lang="sv-SE" sz="2000" b="1" i="1" smtClean="0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sv-SE" sz="1200" b="1" dirty="0"/>
              </a:p>
              <a:p>
                <a:r>
                  <a:rPr lang="sv-SE" dirty="0"/>
                  <a:t>For convenience, the following auxiliary functions are defined</a:t>
                </a:r>
                <a:endParaRPr lang="sv-SE" sz="1200" b="1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𝒔𝒊𝒏𝒄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sv-SE" sz="2000" b="1" i="1" dirty="0">
                    <a:latin typeface="Cambria Math" panose="02040503050406030204" pitchFamily="18" charset="0"/>
                  </a:rPr>
                  <a:t> </a:t>
                </a:r>
                <a:r>
                  <a:rPr lang="sv-SE" sz="2000" b="1" dirty="0">
                    <a:latin typeface="Cambria Math" panose="02040503050406030204" pitchFamily="18" charset="0"/>
                  </a:rPr>
                  <a:t>(where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𝒔𝒊𝒏𝒄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sv-S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sv-SE" sz="2000" b="1" dirty="0">
                    <a:latin typeface="Cambria Math" panose="02040503050406030204" pitchFamily="18" charset="0"/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𝑺𝑹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b>
                        </m:sSub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</m:d>
                      </m:e>
                    </m:nary>
                  </m:oMath>
                </a14:m>
                <a:endParaRPr lang="sv-SE" sz="1200" dirty="0"/>
              </a:p>
              <a:p>
                <a:pPr marL="0" indent="0"/>
                <a:r>
                  <a:rPr lang="sv-SE" dirty="0"/>
                  <a:t>With this notation, it can be verified that</a:t>
                </a:r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sv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sSub>
                                        <m:sSubPr>
                                          <m:ctrlP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</m:e>
                                        <m:sub>
                                          <m:r>
                                            <a:rPr lang="sv-SE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𝑭</m:t>
                                          </m:r>
                                        </m:sub>
                                      </m:sSub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  <m:r>
                                        <a:rPr lang="sv-SE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p>
                                  </m:sSup>
                                  <m:r>
                                    <a:rPr lang="sv-SE" sz="1800" i="1">
                                      <a:latin typeface="Cambria Math" panose="02040503050406030204" pitchFamily="18" charset="0"/>
                                    </a:rPr>
                                    <m:t>𝒅𝒕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v-SE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1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  <m:sup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sSub>
                        <m:sSub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sv-SE" sz="18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d>
                        <m:dPr>
                          <m:ctrlPr>
                            <a:rPr lang="sv-SE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8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</m:oMath>
                  </m:oMathPara>
                </a14:m>
                <a:endParaRPr lang="sv-SE" sz="1600" dirty="0"/>
              </a:p>
              <a:p>
                <a:endParaRPr lang="sv-SE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92051"/>
                <a:ext cx="10361084" cy="4113213"/>
              </a:xfrm>
              <a:blipFill>
                <a:blip r:embed="rId2"/>
                <a:stretch>
                  <a:fillRect l="-882" t="-1187" b="-400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25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expectation in the expression for the PSD can be split into three terms:</a:t>
                </a:r>
              </a:p>
              <a:p>
                <a:endParaRPr lang="sv-SE" dirty="0"/>
              </a:p>
              <a:p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=</a:t>
                </a:r>
              </a:p>
              <a:p>
                <a:r>
                  <a:rPr lang="sv-SE" sz="1600" dirty="0"/>
                  <a:t>		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ℜ</m:t>
                    </m:r>
                    <m:r>
                      <a:rPr lang="sv-SE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</m:t>
                    </m:r>
                    <m:d>
                      <m:dPr>
                        <m:ctrlPr>
                          <a:rPr lang="sv-SE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𝑬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  <m:sSup>
                              <m:sSup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nary>
                                      <m:naryPr>
                                        <m:limLoc m:val="undOvr"/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4"/>
                                          </m:r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𝑻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𝒔𝒚𝒎</m:t>
                                            </m:r>
                                          </m:sub>
                                        </m:sSub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𝑵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𝒎𝒊𝒅𝒂𝒎𝒃𝒍𝒆</m:t>
                                            </m:r>
                                          </m:sub>
                                        </m:s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𝒕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  <m:sSup>
                                          <m:sSupPr>
                                            <m:ctrlP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𝒆</m:t>
                                            </m:r>
                                          </m:e>
                                          <m:sup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</a:rPr>
                                              <m:t>𝟐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𝝅</m:t>
                                            </m:r>
                                            <m:r>
                                              <a:rPr lang="sv-SE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𝒇𝒕</m:t>
                                            </m:r>
                                          </m:sup>
                                        </m:s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𝒅𝒕</m:t>
                                        </m:r>
                                      </m:e>
                                    </m:nary>
                                  </m:e>
                                </m:d>
                              </m:e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r>
                  <a:rPr lang="sv-SE" sz="1800" dirty="0"/>
                  <a:t> + </a:t>
                </a:r>
                <a14:m>
                  <m:oMath xmlns:m="http://schemas.openxmlformats.org/officeDocument/2006/math">
                    <m:r>
                      <a:rPr lang="sv-SE" sz="18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8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sv-SE" sz="18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8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sv-SE" sz="1600" dirty="0"/>
              </a:p>
              <a:p>
                <a:endParaRPr lang="sv-SE" sz="1600" dirty="0"/>
              </a:p>
              <a:p>
                <a:r>
                  <a:rPr lang="sv-SE" dirty="0"/>
                  <a:t>Next, each of the terms on the right hand side of the equation is computed.</a:t>
                </a:r>
                <a:r>
                  <a:rPr lang="sv-SE" sz="1400" dirty="0"/>
                  <a:t> </a:t>
                </a:r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92051"/>
                <a:ext cx="10945216" cy="4113213"/>
              </a:xfrm>
              <a:blipFill>
                <a:blip r:embed="rId2"/>
                <a:stretch>
                  <a:fillRect l="-835" t="-1187" b="-71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64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first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𝐧𝐝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mr>
                          <m:m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0" smtClean="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sz="1400" i="1" dirty="0">
                    <a:latin typeface="Cambria Math" panose="02040503050406030204" pitchFamily="18" charset="0"/>
                  </a:rPr>
                  <a:t>.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𝒅𝒂𝒕𝒂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𝑰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𝑫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628800"/>
                <a:ext cx="10945216" cy="4113213"/>
              </a:xfrm>
              <a:blipFill>
                <a:blip r:embed="rId2"/>
                <a:stretch>
                  <a:fillRect l="-4176" t="-16148" b="-54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08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</p:spPr>
            <p:txBody>
              <a:bodyPr/>
              <a:lstStyle/>
              <a:p>
                <a:r>
                  <a:rPr lang="sv-SE" dirty="0"/>
                  <a:t>The  computation of the second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v-SE" sz="1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v-SE" dirty="0"/>
              </a:p>
              <a:p>
                <a:endParaRPr lang="sv-SE" sz="1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2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200" b="1" i="1" smtClean="0">
                                        <a:latin typeface="Cambria Math" panose="02040503050406030204" pitchFamily="18" charset="0"/>
                                      </a:rPr>
                                      <m:t>𝒅𝒂𝒕𝒂</m:t>
                                    </m:r>
                                  </m:sub>
                                </m:sSub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2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2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2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2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𝑫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𝑩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𝒒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𝑫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𝑩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d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nary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𝒇𝒕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𝒅𝒕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sv-SE" sz="12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408" y="1620043"/>
                <a:ext cx="11017224" cy="4113213"/>
              </a:xfrm>
              <a:blipFill>
                <a:blip r:embed="rId2"/>
                <a:stretch>
                  <a:fillRect l="-830" t="-1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550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The  computation of the third term relies on the assumption that </a:t>
                </a:r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sSup>
                          <m:sSup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b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sv-SE" sz="1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m:rPr>
                                  <m:brk m:alnAt="7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sv-SE" sz="140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  <m:r>
                                <m:rPr>
                                  <m:brk m:alnAt="7"/>
                                </m:rP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sv-SE" sz="1400">
                                  <a:latin typeface="Cambria Math" panose="02040503050406030204" pitchFamily="18" charset="0"/>
                                </a:rPr>
                                <m:t>𝐨𝐭𝐡𝐞𝐫𝐰𝐢𝐬𝐞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, and the facts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sv-SE" sz="14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v-SE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1400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v-SE" sz="1400" i="1">
                        <a:latin typeface="Cambria Math" panose="02040503050406030204" pitchFamily="18" charset="0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sv-S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sv-SE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limLoc m:val="undOvr"/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4"/>
                                  </m:r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b>
                              <m:sup>
                                <m:r>
                                  <a:rPr lang="sv-SE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𝒔𝒚𝒎</m:t>
                                    </m:r>
                                  </m:sub>
                                </m:sSub>
                              </m:sup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sv-SE" sz="1400" b="1" i="1" smtClean="0">
                                        <a:latin typeface="Cambria Math" panose="02040503050406030204" pitchFamily="18" charset="0"/>
                                      </a:rPr>
                                      <m:t>𝒎𝒊𝒅𝒂𝒎𝒃𝒍𝒆</m:t>
                                    </m:r>
                                  </m:sub>
                                </m:sSub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𝒇𝒕</m:t>
                                    </m:r>
                                  </m:sup>
                                </m:sSup>
                                <m:r>
                                  <a:rPr lang="sv-SE" sz="1400" i="1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sv-SE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v-SE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𝑵</m:t>
                                    </m:r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𝒔𝒚𝒎</m:t>
                                        </m:r>
                                      </m:sub>
                                    </m:sSub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a:rPr lang="sv-SE" sz="1400" b="1" i="1" smtClean="0">
                                            <a:latin typeface="Cambria Math" panose="02040503050406030204" pitchFamily="18" charset="0"/>
                                          </a:rPr>
                                          <m:t>𝒎𝒊𝒅𝒂𝒎𝒃𝒍𝒆</m:t>
                                        </m:r>
                                      </m:sub>
                                    </m:sSub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𝝅</m:t>
                                        </m:r>
                                        <m:r>
                                          <a:rPr lang="sv-SE" sz="1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𝒇𝒕</m:t>
                                        </m:r>
                                      </m:sup>
                                    </m:sSup>
                                    <m:r>
                                      <a:rPr lang="sv-SE" sz="1400" i="1">
                                        <a:latin typeface="Cambria Math" panose="02040503050406030204" pitchFamily="18" charset="0"/>
                                      </a:rPr>
                                      <m:t>𝒅𝒕</m:t>
                                    </m:r>
                                  </m:e>
                                </m:nary>
                              </m:e>
                            </m:d>
                          </m:e>
                          <m:sup>
                            <m:r>
                              <a:rPr lang="sv-SE" sz="1400" b="1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sv-SE" sz="1400" dirty="0"/>
                  <a:t>=</a:t>
                </a:r>
                <a:endParaRPr lang="sv-SE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sv-SE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sub>
                                      </m:sSub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𝒑𝒔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𝒇𝒔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𝒅𝒔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=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𝑺𝑹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𝑳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𝒌</m:t>
                                              </m:r>
                                            </m:sub>
                                          </m:sSub>
                                          <m:sSup>
                                            <m:sSupPr>
                                              <m:ctrlPr>
                                                <a:rPr lang="sv-SE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sv-SE" sz="1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𝑳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𝒑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p>
                                          <m:nary>
                                            <m:naryPr>
                                              <m:limLoc m:val="undOvr"/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b>
                                            <m:sup>
                                              <m:r>
                                                <m:rPr>
                                                  <m:brk m:alnAt="24"/>
                                                </m:r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𝑵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𝒏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𝑻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𝒔𝒚𝒎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𝒋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𝟐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𝝅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∆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sv-SE" sz="1200" i="1"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𝑭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𝒕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𝜽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b="1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𝒌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)</m:t>
                                                  </m:r>
                                                </m:sup>
                                              </m:sSup>
                                              <m:sSup>
                                                <m:sSup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𝒆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𝒇𝒕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𝒅𝒕</m:t>
                                              </m:r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  <m:sSup>
                            <m:sSupPr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limLoc m:val="undOvr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m:rPr>
                                          <m:brk m:alnAt="24"/>
                                        </m:r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𝑵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∆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𝑭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𝒑𝒔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𝜽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𝒑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𝒆</m:t>
                                          </m:r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𝒇𝒔</m:t>
                                          </m:r>
                                        </m:sup>
                                      </m:s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𝒅𝒔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200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v-SE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𝒒</m:t>
                                  </m:r>
                                </m:sub>
                              </m:sSub>
                              <m:r>
                                <a:rPr lang="sv-SE" sz="1200" i="1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𝑩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𝑩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b="1" i="1" smtClean="0">
                                                  <a:latin typeface="Cambria Math" panose="02040503050406030204" pitchFamily="18" charset="0"/>
                                                </a:rPr>
                                                <m:t>𝒒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2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𝑺𝑹</m:t>
                                      </m:r>
                                    </m:sub>
                                  </m:sSub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𝑺𝑹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𝑳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𝑳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𝒑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m:rPr>
                                              <m:brk m:alnAt="24"/>
                                            </m:r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𝒘</m:t>
                                          </m:r>
                                          <m:d>
                                            <m:d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𝒕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𝒏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𝑻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𝒔𝒚𝒎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2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2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2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  <m:sSup>
                        <m:sSupPr>
                          <m:ctrlPr>
                            <a:rPr lang="sv-SE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m:rPr>
                                      <m:brk m:alnAt="24"/>
                                    </m:rP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𝒔𝒚𝒎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  <m:d>
                                    <m:d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b="1" i="1" smtClean="0">
                                          <a:latin typeface="Cambria Math" panose="02040503050406030204" pitchFamily="18" charset="0"/>
                                        </a:rPr>
                                        <m:t>𝒒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𝒔𝒚𝒎</m:t>
                                          </m:r>
                                        </m:sub>
                                      </m:sSub>
                                    </m:e>
                                  </m:d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sSub>
                                        <m:sSubPr>
                                          <m:ctrlP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∆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2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𝑭</m:t>
                                              </m:r>
                                            </m:sub>
                                          </m:s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𝒑𝒔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sv-SE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𝜽</m:t>
                                          </m:r>
                                        </m:e>
                                        <m:sub>
                                          <m:r>
                                            <a:rPr lang="sv-SE" sz="12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sv-SE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𝒇𝒔</m:t>
                                      </m:r>
                                    </m:sup>
                                  </m:sSup>
                                  <m:r>
                                    <a:rPr lang="sv-SE" sz="1200" i="1">
                                      <a:latin typeface="Cambria Math" panose="02040503050406030204" pitchFamily="18" charset="0"/>
                                    </a:rPr>
                                    <m:t>𝒅𝒔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sv-SE" sz="1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sv-SE" sz="1200" i="1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sv-SE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sv-SE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sv-SE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sv-SE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sv-SE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limLoc m:val="undOvr"/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𝑻</m:t>
                                              </m:r>
                                            </m:e>
                                            <m: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𝒔𝒚𝒎</m:t>
                                              </m:r>
                                            </m:sub>
                                          </m:sSub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𝒋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𝟐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𝝅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sv-SE" sz="1400" i="1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𝑭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𝒕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sv-SE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𝜽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sv-SE" sz="1400" b="1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𝒌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sup>
                                          </m:sSup>
                                          <m:sSup>
                                            <m:sSupPr>
                                              <m:ctrlP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𝒆</m:t>
                                              </m:r>
                                            </m:e>
                                            <m:sup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𝒊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</a:rPr>
                                                <m:t>𝟐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𝝅</m:t>
                                              </m:r>
                                              <m:r>
                                                <a:rPr lang="sv-SE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𝒇𝒕</m:t>
                                              </m:r>
                                            </m:sup>
                                          </m:sSup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𝒅𝒕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v-SE" sz="14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sub>
                        <m: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nary>
                            <m:naryPr>
                              <m:chr m:val="∑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𝑺𝑹</m:t>
                                  </m:r>
                                </m:sub>
                              </m:sSub>
                            </m:sup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∑"/>
                              <m:ctrl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v-SE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48035"/>
                <a:ext cx="10945216" cy="4113213"/>
              </a:xfrm>
              <a:blipFill>
                <a:blip r:embed="rId2"/>
                <a:stretch>
                  <a:fillRect l="-4176" t="-16148" b="-8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28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6045-4D49-4D40-AA70-7E1EB1E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</p:spPr>
            <p:txBody>
              <a:bodyPr/>
              <a:lstStyle/>
              <a:p>
                <a:r>
                  <a:rPr lang="sv-SE" dirty="0"/>
                  <a:t>Collecting all the terms,</a:t>
                </a:r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𝒙𝒙</m:t>
                          </m:r>
                        </m:sub>
                      </m:sSub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sv-SE" sz="1400" b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sSub>
                                <m:sSub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sv-SE" sz="1400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</m:e>
                              </m:nary>
                              <m:sSubSup>
                                <m:sSubSup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𝒔𝒚𝒎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d>
                                <m:dPr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v-SE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400" b="1" i="1" smtClean="0"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sv-SE" sz="1400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func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sv-SE" sz="1400" b="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f>
                        <m:f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  <m:sup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𝑯</m:t>
                          </m:r>
                          <m:d>
                            <m:d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d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𝑵</m:t>
                          </m:r>
                          <m:sSub>
                            <m:sSubPr>
                              <m:ctrlPr>
                                <a:rPr lang="sv-S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sv-SE" sz="1400" i="1">
                                  <a:latin typeface="Cambria Math" panose="02040503050406030204" pitchFamily="18" charset="0"/>
                                </a:rPr>
                                <m:t>𝒔𝒚𝒎</m:t>
                              </m:r>
                            </m:sub>
                          </m:sSub>
                        </m:den>
                      </m:f>
                      <m:r>
                        <a:rPr lang="sv-SE" sz="1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𝒔𝒚𝒎</m:t>
                          </m:r>
                        </m:sub>
                      </m:sSub>
                      <m:r>
                        <a:rPr lang="sv-SE" sz="14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sv-S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1400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sv-SE" sz="1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v-SE" sz="1400" dirty="0"/>
              </a:p>
              <a:p>
                <a:endParaRPr lang="sv-SE" sz="1400" dirty="0"/>
              </a:p>
              <a:p>
                <a:r>
                  <a:rPr lang="sv-SE" dirty="0"/>
                  <a:t>Note that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𝒙𝒙</m:t>
                        </m:r>
                      </m:sub>
                    </m:sSub>
                    <m:d>
                      <m:d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r>
                      <a:rPr lang="sv-SE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sz="1800" i="1">
                            <a:latin typeface="Cambria Math" panose="02040503050406030204" pitchFamily="18" charset="0"/>
                          </a:rPr>
                          <m:t>𝒔𝒚𝒎</m:t>
                        </m:r>
                      </m:sub>
                    </m:sSub>
                    <m:r>
                      <a:rPr lang="sv-SE" sz="18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sv-SE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1400" dirty="0"/>
                  <a:t> </a:t>
                </a:r>
                <a:r>
                  <a:rPr lang="sv-SE" dirty="0"/>
                  <a:t>does not contain any discrete components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proportion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sv-S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v-SE" sz="1800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b>
                          <m:sup>
                            <m:r>
                              <a:rPr lang="sv-SE" sz="1800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lang="sv-SE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800" b="1" i="1" smtClean="0"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sv-SE" sz="1800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sv-SE" sz="18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sv-SE" dirty="0"/>
                  <a:t> of midambles in the baseband signal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PSD is independent of the value of the periodicity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</m:oMath>
                </a14:m>
                <a:r>
                  <a:rPr lang="sv-SE" dirty="0"/>
                  <a:t> of the midambles</a:t>
                </a:r>
                <a:endParaRPr lang="sv-SE" sz="1400" dirty="0"/>
              </a:p>
              <a:p>
                <a:endParaRPr lang="sv-SE" sz="1400" i="1" dirty="0">
                  <a:latin typeface="Cambria Math" panose="02040503050406030204" pitchFamily="18" charset="0"/>
                </a:endParaRPr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  <a:p>
                <a:endParaRPr lang="sv-SE" sz="1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DA7F17-305A-4D81-9199-C8FFE2344D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556792"/>
                <a:ext cx="10945216" cy="4113213"/>
              </a:xfrm>
              <a:blipFill>
                <a:blip r:embed="rId2"/>
                <a:stretch>
                  <a:fillRect l="-835" t="-1185" b="-78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6EA5-6547-4053-9E01-7E6150467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9983-D69F-4B2A-890D-36E2E889B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Miguel López,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41863-E23A-4B2B-B4F7-FA36C0334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59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Recap – symbol randomization in 802.11ba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802.11ba PHY is utilizes ON-OFF Keying.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</a:t>
                </a:r>
                <a:r>
                  <a:rPr lang="en-GB" dirty="0" err="1"/>
                  <a:t>TGba</a:t>
                </a:r>
                <a:r>
                  <a:rPr lang="en-GB" dirty="0"/>
                  <a:t> draft  [2] recommends randomization of the OFDM symbol representing “ON” in order to suppress discrete components in the spectrum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Reference [3] introduced a low complexity symbol randomization technique. In a nutshell, a pseudo-random sequence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is generated and applied to the ON signal resulting in a phase randomized ON waveform.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0CFFB-52E5-4A22-956D-2511C4C1D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200" y="4725144"/>
            <a:ext cx="4919485" cy="164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It is proposed to utilize a method similar to that adopted by 802.11ba, consisting of generating a pseudo-random sequence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dirty="0"/>
                  <a:t>’s and multiplying each </a:t>
                </a:r>
                <a:r>
                  <a:rPr lang="en-GB" dirty="0" err="1"/>
                  <a:t>midamble</a:t>
                </a:r>
                <a:r>
                  <a:rPr lang="en-GB" dirty="0"/>
                  <a:t> by one of these values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Suppose that a PN sequence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consisting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been generated. In the case of SISO PPDUs, the </a:t>
                </a:r>
                <a:r>
                  <a:rPr lang="en-US" dirty="0" err="1"/>
                  <a:t>midambles</a:t>
                </a:r>
                <a:r>
                  <a:rPr lang="en-US" dirty="0"/>
                  <a:t> are randomized as shown below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AF0D55-5EF4-4488-8A7B-FD60A2857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268" y="3933056"/>
            <a:ext cx="9757463" cy="263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32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In case of MIMO PPDUs there are two alternatives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1: different pseudo-random sequences are applied to the LTFs in a midamble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layers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64059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3C112F-40F5-498D-8298-985AFAD14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175" y="3429000"/>
            <a:ext cx="7295134" cy="30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7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Randomization in </a:t>
            </a:r>
            <a:r>
              <a:rPr lang="en-GB" dirty="0" err="1"/>
              <a:t>TGbd</a:t>
            </a:r>
            <a:r>
              <a:rPr lang="en-GB" dirty="0"/>
              <a:t> - MIMO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Option 2: the same pseudo-random sequence is applied to all LTFs in a midamble.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same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must be applied to both MIMO layers</a:t>
                </a:r>
              </a:p>
              <a:p>
                <a:pPr marL="0" indent="0"/>
                <a:r>
                  <a:rPr lang="sv-SE" dirty="0"/>
                  <a:t> </a:t>
                </a:r>
                <a:r>
                  <a:rPr lang="en-US" dirty="0"/>
                  <a:t>  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72816"/>
                <a:ext cx="10361084" cy="4113213"/>
              </a:xfrm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870D0A-EFD1-469D-89E2-4EC281A14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32" y="3476603"/>
            <a:ext cx="6239380" cy="29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98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and Data Randomization in </a:t>
            </a:r>
            <a:r>
              <a:rPr lang="en-GB" dirty="0" err="1"/>
              <a:t>TGbd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𝑴𝑨</m:t>
                        </m:r>
                      </m:sub>
                    </m:sSub>
                  </m:oMath>
                </a14:m>
                <a:r>
                  <a:rPr lang="sv-SE" dirty="0"/>
                  <a:t> data field symbols immediately following the n-th midamble and preceding the (n+1)-th midamble may also be multiplied by the same pseudo-random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as the </a:t>
                </a:r>
                <a:r>
                  <a:rPr lang="sv-SE" dirty="0"/>
                  <a:t>n-th </a:t>
                </a:r>
                <a:r>
                  <a:rPr lang="en-GB" dirty="0" err="1"/>
                  <a:t>midamble</a:t>
                </a:r>
                <a:r>
                  <a:rPr lang="en-GB" dirty="0"/>
                  <a:t> [4]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advantage of this method is that if the channel estimate used for the demodulation of the data is based only on the preceding </a:t>
                </a:r>
                <a:r>
                  <a:rPr lang="en-GB" dirty="0" err="1"/>
                  <a:t>midamble</a:t>
                </a:r>
                <a:r>
                  <a:rPr lang="en-GB" dirty="0"/>
                  <a:t>, then the </a:t>
                </a:r>
                <a:r>
                  <a:rPr lang="en-GB" dirty="0" err="1"/>
                  <a:t>midamble</a:t>
                </a:r>
                <a:r>
                  <a:rPr lang="en-GB" dirty="0"/>
                  <a:t> randomization is transparent to the receiver (i.e. the receiver could process the PPDU in the same way regardless of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3"/>
                <a:stretch>
                  <a:fillRect l="-765" t="-1187" r="-158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54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and Data Randomization in </a:t>
            </a:r>
            <a:r>
              <a:rPr lang="en-GB" dirty="0" err="1"/>
              <a:t>TGbd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7F6182-69CC-4CCB-B3ED-8573355BB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1628800"/>
            <a:ext cx="8545273" cy="2089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69382B-BDB8-4905-A9D9-68F4326A40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7688" y="3914298"/>
            <a:ext cx="5851599" cy="2561116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CA06C4-0A5D-423E-985F-FFAF8AE6B519}"/>
              </a:ext>
            </a:extLst>
          </p:cNvPr>
          <p:cNvCxnSpPr/>
          <p:nvPr/>
        </p:nvCxnSpPr>
        <p:spPr bwMode="auto">
          <a:xfrm>
            <a:off x="1199456" y="3789040"/>
            <a:ext cx="102251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F75004-C21D-4E92-97FD-09FE656BC730}"/>
              </a:ext>
            </a:extLst>
          </p:cNvPr>
          <p:cNvSpPr txBox="1"/>
          <p:nvPr/>
        </p:nvSpPr>
        <p:spPr>
          <a:xfrm>
            <a:off x="1271464" y="2924944"/>
            <a:ext cx="2472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One spatial stream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E88428-2D81-443F-9D90-19FCF1EC2C56}"/>
              </a:ext>
            </a:extLst>
          </p:cNvPr>
          <p:cNvSpPr txBox="1"/>
          <p:nvPr/>
        </p:nvSpPr>
        <p:spPr>
          <a:xfrm>
            <a:off x="1271464" y="4889691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MIMO PPDU</a:t>
            </a:r>
          </a:p>
        </p:txBody>
      </p:sp>
    </p:spTree>
    <p:extLst>
      <p:ext uri="{BB962C8B-B14F-4D97-AF65-F5344CB8AC3E}">
        <p14:creationId xmlns:p14="http://schemas.microsoft.com/office/powerpoint/2010/main" val="2479275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Appendix contains a theoretical demonstration that </a:t>
            </a:r>
            <a:r>
              <a:rPr lang="en-GB" dirty="0" err="1"/>
              <a:t>midamble</a:t>
            </a:r>
            <a:r>
              <a:rPr lang="en-GB" dirty="0"/>
              <a:t> randomization suppresses the discrete spectrum components.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the MIMO case, randomization of the phase could destroy the orthogonality property of the P matrix, which is necessary for channel estimation.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procedures suggested in slides 5 and 6 preserve the orthogonality of the P matrix because they are equivalent to multiplying zero, one or two columns of the P matrix by -1. These operations preserve the orthogonality of the P matrix.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72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Remark on the midambles</Template>
  <TotalTime>10992</TotalTime>
  <Words>1989</Words>
  <Application>Microsoft Office PowerPoint</Application>
  <PresentationFormat>Widescreen</PresentationFormat>
  <Paragraphs>334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Times New Roman</vt:lpstr>
      <vt:lpstr>Office Theme</vt:lpstr>
      <vt:lpstr>Document</vt:lpstr>
      <vt:lpstr>Midamble design</vt:lpstr>
      <vt:lpstr>Abstract</vt:lpstr>
      <vt:lpstr>Recap – symbol randomization in 802.11ba</vt:lpstr>
      <vt:lpstr>Midamble Randomization in TGbd</vt:lpstr>
      <vt:lpstr>Midamble Randomization in TGbd - MIMO PPDU</vt:lpstr>
      <vt:lpstr>Midamble Randomization in TGbd - MIMO PPDU</vt:lpstr>
      <vt:lpstr>Midamble and Data Randomization in TGbd</vt:lpstr>
      <vt:lpstr>Midamble and Data Randomization in TGbd</vt:lpstr>
      <vt:lpstr>Remarks</vt:lpstr>
      <vt:lpstr>Generation of the PN sequence</vt:lpstr>
      <vt:lpstr>Transmitter and Receiver processing</vt:lpstr>
      <vt:lpstr>Simulation results</vt:lpstr>
      <vt:lpstr>Summary</vt:lpstr>
      <vt:lpstr>Straw poll 1</vt:lpstr>
      <vt:lpstr>Straw poll 2</vt:lpstr>
      <vt:lpstr>Straw poll 3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Midamble design</dc:title>
  <dc:creator>Miguel Lopez M</dc:creator>
  <cp:lastModifiedBy>Miguel Lopez M</cp:lastModifiedBy>
  <cp:revision>83</cp:revision>
  <cp:lastPrinted>1601-01-01T00:00:00Z</cp:lastPrinted>
  <dcterms:created xsi:type="dcterms:W3CDTF">2020-03-13T15:19:55Z</dcterms:created>
  <dcterms:modified xsi:type="dcterms:W3CDTF">2020-07-09T13:08:40Z</dcterms:modified>
</cp:coreProperties>
</file>