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6"/>
  </p:notesMasterIdLst>
  <p:handoutMasterIdLst>
    <p:handoutMasterId r:id="rId27"/>
  </p:handoutMasterIdLst>
  <p:sldIdLst>
    <p:sldId id="256" r:id="rId2"/>
    <p:sldId id="262" r:id="rId3"/>
    <p:sldId id="269" r:id="rId4"/>
    <p:sldId id="267" r:id="rId5"/>
    <p:sldId id="287" r:id="rId6"/>
    <p:sldId id="286" r:id="rId7"/>
    <p:sldId id="266" r:id="rId8"/>
    <p:sldId id="289" r:id="rId9"/>
    <p:sldId id="265" r:id="rId10"/>
    <p:sldId id="288" r:id="rId11"/>
    <p:sldId id="270" r:id="rId12"/>
    <p:sldId id="271" r:id="rId13"/>
    <p:sldId id="290" r:id="rId14"/>
    <p:sldId id="291" r:id="rId15"/>
    <p:sldId id="264" r:id="rId16"/>
    <p:sldId id="292" r:id="rId17"/>
    <p:sldId id="293" r:id="rId18"/>
    <p:sldId id="294" r:id="rId19"/>
    <p:sldId id="295" r:id="rId20"/>
    <p:sldId id="296" r:id="rId21"/>
    <p:sldId id="297" r:id="rId22"/>
    <p:sldId id="298" r:id="rId23"/>
    <p:sldId id="299" r:id="rId24"/>
    <p:sldId id="300" r:id="rId25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CA252D6-0955-49F0-94D7-3DCA600E1CD9}" v="663" dt="2020-05-04T07:25:43.96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252" autoAdjust="0"/>
    <p:restoredTop sz="94660"/>
  </p:normalViewPr>
  <p:slideViewPr>
    <p:cSldViewPr>
      <p:cViewPr varScale="1">
        <p:scale>
          <a:sx n="87" d="100"/>
          <a:sy n="87" d="100"/>
        </p:scale>
        <p:origin x="88" y="1696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5384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guel Lopez M" userId="c87fad10-2e85-47e3-aa4e-2d55a76fc039" providerId="ADAL" clId="{10072EED-0EBD-46B5-8EFE-AB202706AD2F}"/>
    <pc:docChg chg="modSld">
      <pc:chgData name="Miguel Lopez M" userId="c87fad10-2e85-47e3-aa4e-2d55a76fc039" providerId="ADAL" clId="{10072EED-0EBD-46B5-8EFE-AB202706AD2F}" dt="2020-03-26T15:02:15.781" v="121" actId="20577"/>
      <pc:docMkLst>
        <pc:docMk/>
      </pc:docMkLst>
      <pc:sldChg chg="modSp">
        <pc:chgData name="Miguel Lopez M" userId="c87fad10-2e85-47e3-aa4e-2d55a76fc039" providerId="ADAL" clId="{10072EED-0EBD-46B5-8EFE-AB202706AD2F}" dt="2020-03-26T15:02:15.781" v="121" actId="20577"/>
        <pc:sldMkLst>
          <pc:docMk/>
          <pc:sldMk cId="3859639037" sldId="271"/>
        </pc:sldMkLst>
        <pc:spChg chg="mod">
          <ac:chgData name="Miguel Lopez M" userId="c87fad10-2e85-47e3-aa4e-2d55a76fc039" providerId="ADAL" clId="{10072EED-0EBD-46B5-8EFE-AB202706AD2F}" dt="2020-03-26T15:02:15.781" v="121" actId="20577"/>
          <ac:spMkLst>
            <pc:docMk/>
            <pc:sldMk cId="3859639037" sldId="271"/>
            <ac:spMk id="3" creationId="{5139325F-2DEC-4150-8B1C-79F445519D01}"/>
          </ac:spMkLst>
        </pc:spChg>
      </pc:sldChg>
    </pc:docChg>
  </pc:docChgLst>
  <pc:docChgLst>
    <pc:chgData name="Miguel Lopez M" userId="c87fad10-2e85-47e3-aa4e-2d55a76fc039" providerId="ADAL" clId="{4CA252D6-0955-49F0-94D7-3DCA600E1CD9}"/>
    <pc:docChg chg="undo custSel mod addSld delSld modSld sldOrd modMainMaster">
      <pc:chgData name="Miguel Lopez M" userId="c87fad10-2e85-47e3-aa4e-2d55a76fc039" providerId="ADAL" clId="{4CA252D6-0955-49F0-94D7-3DCA600E1CD9}" dt="2020-05-04T08:41:22.210" v="6373" actId="20577"/>
      <pc:docMkLst>
        <pc:docMk/>
      </pc:docMkLst>
      <pc:sldChg chg="modSp">
        <pc:chgData name="Miguel Lopez M" userId="c87fad10-2e85-47e3-aa4e-2d55a76fc039" providerId="ADAL" clId="{4CA252D6-0955-49F0-94D7-3DCA600E1CD9}" dt="2020-04-29T14:36:02.649" v="6195" actId="20577"/>
        <pc:sldMkLst>
          <pc:docMk/>
          <pc:sldMk cId="0" sldId="256"/>
        </pc:sldMkLst>
        <pc:spChg chg="mod">
          <ac:chgData name="Miguel Lopez M" userId="c87fad10-2e85-47e3-aa4e-2d55a76fc039" providerId="ADAL" clId="{4CA252D6-0955-49F0-94D7-3DCA600E1CD9}" dt="2020-04-29T14:36:02.649" v="6195" actId="20577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Miguel Lopez M" userId="c87fad10-2e85-47e3-aa4e-2d55a76fc039" providerId="ADAL" clId="{4CA252D6-0955-49F0-94D7-3DCA600E1CD9}" dt="2020-04-28T15:17:33.974" v="5050" actId="20577"/>
          <ac:spMkLst>
            <pc:docMk/>
            <pc:sldMk cId="0" sldId="256"/>
            <ac:spMk id="3074" creationId="{00000000-0000-0000-0000-000000000000}"/>
          </ac:spMkLst>
        </pc:spChg>
      </pc:sldChg>
      <pc:sldChg chg="modSp">
        <pc:chgData name="Miguel Lopez M" userId="c87fad10-2e85-47e3-aa4e-2d55a76fc039" providerId="ADAL" clId="{4CA252D6-0955-49F0-94D7-3DCA600E1CD9}" dt="2020-04-29T14:46:56.641" v="6214" actId="20577"/>
        <pc:sldMkLst>
          <pc:docMk/>
          <pc:sldMk cId="0" sldId="262"/>
        </pc:sldMkLst>
        <pc:spChg chg="mod">
          <ac:chgData name="Miguel Lopez M" userId="c87fad10-2e85-47e3-aa4e-2d55a76fc039" providerId="ADAL" clId="{4CA252D6-0955-49F0-94D7-3DCA600E1CD9}" dt="2020-04-29T14:46:56.641" v="6214" actId="20577"/>
          <ac:spMkLst>
            <pc:docMk/>
            <pc:sldMk cId="0" sldId="262"/>
            <ac:spMk id="9218" creationId="{00000000-0000-0000-0000-000000000000}"/>
          </ac:spMkLst>
        </pc:spChg>
      </pc:sldChg>
      <pc:sldChg chg="modSp">
        <pc:chgData name="Miguel Lopez M" userId="c87fad10-2e85-47e3-aa4e-2d55a76fc039" providerId="ADAL" clId="{4CA252D6-0955-49F0-94D7-3DCA600E1CD9}" dt="2020-04-29T11:29:51.061" v="6061" actId="20577"/>
        <pc:sldMkLst>
          <pc:docMk/>
          <pc:sldMk cId="0" sldId="264"/>
        </pc:sldMkLst>
        <pc:spChg chg="mod">
          <ac:chgData name="Miguel Lopez M" userId="c87fad10-2e85-47e3-aa4e-2d55a76fc039" providerId="ADAL" clId="{4CA252D6-0955-49F0-94D7-3DCA600E1CD9}" dt="2020-04-29T11:29:51.061" v="6061" actId="20577"/>
          <ac:spMkLst>
            <pc:docMk/>
            <pc:sldMk cId="0" sldId="264"/>
            <ac:spMk id="2" creationId="{00000000-0000-0000-0000-000000000000}"/>
          </ac:spMkLst>
        </pc:spChg>
      </pc:sldChg>
      <pc:sldChg chg="modSp">
        <pc:chgData name="Miguel Lopez M" userId="c87fad10-2e85-47e3-aa4e-2d55a76fc039" providerId="ADAL" clId="{4CA252D6-0955-49F0-94D7-3DCA600E1CD9}" dt="2020-04-29T11:20:20.372" v="5884" actId="20577"/>
        <pc:sldMkLst>
          <pc:docMk/>
          <pc:sldMk cId="2669637305" sldId="265"/>
        </pc:sldMkLst>
        <pc:spChg chg="mod">
          <ac:chgData name="Miguel Lopez M" userId="c87fad10-2e85-47e3-aa4e-2d55a76fc039" providerId="ADAL" clId="{4CA252D6-0955-49F0-94D7-3DCA600E1CD9}" dt="2020-04-28T12:59:17.235" v="2442" actId="20577"/>
          <ac:spMkLst>
            <pc:docMk/>
            <pc:sldMk cId="2669637305" sldId="265"/>
            <ac:spMk id="2" creationId="{00000000-0000-0000-0000-000000000000}"/>
          </ac:spMkLst>
        </pc:spChg>
        <pc:spChg chg="mod">
          <ac:chgData name="Miguel Lopez M" userId="c87fad10-2e85-47e3-aa4e-2d55a76fc039" providerId="ADAL" clId="{4CA252D6-0955-49F0-94D7-3DCA600E1CD9}" dt="2020-04-29T11:20:20.372" v="5884" actId="20577"/>
          <ac:spMkLst>
            <pc:docMk/>
            <pc:sldMk cId="2669637305" sldId="265"/>
            <ac:spMk id="3" creationId="{00000000-0000-0000-0000-000000000000}"/>
          </ac:spMkLst>
        </pc:spChg>
      </pc:sldChg>
      <pc:sldChg chg="modSp">
        <pc:chgData name="Miguel Lopez M" userId="c87fad10-2e85-47e3-aa4e-2d55a76fc039" providerId="ADAL" clId="{4CA252D6-0955-49F0-94D7-3DCA600E1CD9}" dt="2020-04-29T11:17:46.162" v="5883" actId="20577"/>
        <pc:sldMkLst>
          <pc:docMk/>
          <pc:sldMk cId="3662872687" sldId="266"/>
        </pc:sldMkLst>
        <pc:spChg chg="mod">
          <ac:chgData name="Miguel Lopez M" userId="c87fad10-2e85-47e3-aa4e-2d55a76fc039" providerId="ADAL" clId="{4CA252D6-0955-49F0-94D7-3DCA600E1CD9}" dt="2020-04-29T11:17:30.878" v="5881" actId="20577"/>
          <ac:spMkLst>
            <pc:docMk/>
            <pc:sldMk cId="3662872687" sldId="266"/>
            <ac:spMk id="2" creationId="{00000000-0000-0000-0000-000000000000}"/>
          </ac:spMkLst>
        </pc:spChg>
        <pc:spChg chg="mod">
          <ac:chgData name="Miguel Lopez M" userId="c87fad10-2e85-47e3-aa4e-2d55a76fc039" providerId="ADAL" clId="{4CA252D6-0955-49F0-94D7-3DCA600E1CD9}" dt="2020-04-29T11:17:46.162" v="5883" actId="20577"/>
          <ac:spMkLst>
            <pc:docMk/>
            <pc:sldMk cId="3662872687" sldId="266"/>
            <ac:spMk id="3" creationId="{00000000-0000-0000-0000-000000000000}"/>
          </ac:spMkLst>
        </pc:spChg>
      </pc:sldChg>
      <pc:sldChg chg="addSp delSp modSp">
        <pc:chgData name="Miguel Lopez M" userId="c87fad10-2e85-47e3-aa4e-2d55a76fc039" providerId="ADAL" clId="{4CA252D6-0955-49F0-94D7-3DCA600E1CD9}" dt="2020-05-04T07:12:39.400" v="6334" actId="20577"/>
        <pc:sldMkLst>
          <pc:docMk/>
          <pc:sldMk cId="921232340" sldId="267"/>
        </pc:sldMkLst>
        <pc:spChg chg="mod">
          <ac:chgData name="Miguel Lopez M" userId="c87fad10-2e85-47e3-aa4e-2d55a76fc039" providerId="ADAL" clId="{4CA252D6-0955-49F0-94D7-3DCA600E1CD9}" dt="2020-04-28T12:36:52.878" v="1395" actId="20577"/>
          <ac:spMkLst>
            <pc:docMk/>
            <pc:sldMk cId="921232340" sldId="267"/>
            <ac:spMk id="2" creationId="{00000000-0000-0000-0000-000000000000}"/>
          </ac:spMkLst>
        </pc:spChg>
        <pc:spChg chg="mod">
          <ac:chgData name="Miguel Lopez M" userId="c87fad10-2e85-47e3-aa4e-2d55a76fc039" providerId="ADAL" clId="{4CA252D6-0955-49F0-94D7-3DCA600E1CD9}" dt="2020-05-04T07:12:39.400" v="6334" actId="20577"/>
          <ac:spMkLst>
            <pc:docMk/>
            <pc:sldMk cId="921232340" sldId="267"/>
            <ac:spMk id="3" creationId="{00000000-0000-0000-0000-000000000000}"/>
          </ac:spMkLst>
        </pc:spChg>
        <pc:spChg chg="add del">
          <ac:chgData name="Miguel Lopez M" userId="c87fad10-2e85-47e3-aa4e-2d55a76fc039" providerId="ADAL" clId="{4CA252D6-0955-49F0-94D7-3DCA600E1CD9}" dt="2020-04-28T12:34:46.518" v="1335"/>
          <ac:spMkLst>
            <pc:docMk/>
            <pc:sldMk cId="921232340" sldId="267"/>
            <ac:spMk id="7" creationId="{3096EB57-DD40-402A-9F03-DBEAB03CFA9F}"/>
          </ac:spMkLst>
        </pc:spChg>
        <pc:picChg chg="add mod">
          <ac:chgData name="Miguel Lopez M" userId="c87fad10-2e85-47e3-aa4e-2d55a76fc039" providerId="ADAL" clId="{4CA252D6-0955-49F0-94D7-3DCA600E1CD9}" dt="2020-04-28T14:21:34.235" v="3722" actId="1035"/>
          <ac:picMkLst>
            <pc:docMk/>
            <pc:sldMk cId="921232340" sldId="267"/>
            <ac:picMk id="8" creationId="{B4AF0D55-5EF4-4488-8A7B-FD60A2857FF5}"/>
          </ac:picMkLst>
        </pc:picChg>
      </pc:sldChg>
      <pc:sldChg chg="addSp modSp mod modClrScheme chgLayout">
        <pc:chgData name="Miguel Lopez M" userId="c87fad10-2e85-47e3-aa4e-2d55a76fc039" providerId="ADAL" clId="{4CA252D6-0955-49F0-94D7-3DCA600E1CD9}" dt="2020-05-04T06:54:51.842" v="6314" actId="20577"/>
        <pc:sldMkLst>
          <pc:docMk/>
          <pc:sldMk cId="415754842" sldId="269"/>
        </pc:sldMkLst>
        <pc:spChg chg="mod">
          <ac:chgData name="Miguel Lopez M" userId="c87fad10-2e85-47e3-aa4e-2d55a76fc039" providerId="ADAL" clId="{4CA252D6-0955-49F0-94D7-3DCA600E1CD9}" dt="2020-04-28T12:22:07.066" v="882" actId="26606"/>
          <ac:spMkLst>
            <pc:docMk/>
            <pc:sldMk cId="415754842" sldId="269"/>
            <ac:spMk id="2" creationId="{00000000-0000-0000-0000-000000000000}"/>
          </ac:spMkLst>
        </pc:spChg>
        <pc:spChg chg="mod">
          <ac:chgData name="Miguel Lopez M" userId="c87fad10-2e85-47e3-aa4e-2d55a76fc039" providerId="ADAL" clId="{4CA252D6-0955-49F0-94D7-3DCA600E1CD9}" dt="2020-05-04T06:54:51.842" v="6314" actId="20577"/>
          <ac:spMkLst>
            <pc:docMk/>
            <pc:sldMk cId="415754842" sldId="269"/>
            <ac:spMk id="3" creationId="{00000000-0000-0000-0000-000000000000}"/>
          </ac:spMkLst>
        </pc:spChg>
        <pc:spChg chg="mod ord">
          <ac:chgData name="Miguel Lopez M" userId="c87fad10-2e85-47e3-aa4e-2d55a76fc039" providerId="ADAL" clId="{4CA252D6-0955-49F0-94D7-3DCA600E1CD9}" dt="2020-04-28T12:22:07.066" v="882" actId="26606"/>
          <ac:spMkLst>
            <pc:docMk/>
            <pc:sldMk cId="415754842" sldId="269"/>
            <ac:spMk id="4" creationId="{00000000-0000-0000-0000-000000000000}"/>
          </ac:spMkLst>
        </pc:spChg>
        <pc:spChg chg="mod ord">
          <ac:chgData name="Miguel Lopez M" userId="c87fad10-2e85-47e3-aa4e-2d55a76fc039" providerId="ADAL" clId="{4CA252D6-0955-49F0-94D7-3DCA600E1CD9}" dt="2020-04-28T12:22:07.066" v="882" actId="26606"/>
          <ac:spMkLst>
            <pc:docMk/>
            <pc:sldMk cId="415754842" sldId="269"/>
            <ac:spMk id="5" creationId="{00000000-0000-0000-0000-000000000000}"/>
          </ac:spMkLst>
        </pc:spChg>
        <pc:spChg chg="mod ord">
          <ac:chgData name="Miguel Lopez M" userId="c87fad10-2e85-47e3-aa4e-2d55a76fc039" providerId="ADAL" clId="{4CA252D6-0955-49F0-94D7-3DCA600E1CD9}" dt="2020-04-28T12:22:07.066" v="882" actId="26606"/>
          <ac:spMkLst>
            <pc:docMk/>
            <pc:sldMk cId="415754842" sldId="269"/>
            <ac:spMk id="6" creationId="{00000000-0000-0000-0000-000000000000}"/>
          </ac:spMkLst>
        </pc:spChg>
        <pc:picChg chg="add mod">
          <ac:chgData name="Miguel Lopez M" userId="c87fad10-2e85-47e3-aa4e-2d55a76fc039" providerId="ADAL" clId="{4CA252D6-0955-49F0-94D7-3DCA600E1CD9}" dt="2020-04-28T12:22:25.152" v="887" actId="1035"/>
          <ac:picMkLst>
            <pc:docMk/>
            <pc:sldMk cId="415754842" sldId="269"/>
            <ac:picMk id="7" creationId="{2470CFFB-52E5-4A22-956D-2511C4C1D7C9}"/>
          </ac:picMkLst>
        </pc:picChg>
      </pc:sldChg>
      <pc:sldChg chg="modSp">
        <pc:chgData name="Miguel Lopez M" userId="c87fad10-2e85-47e3-aa4e-2d55a76fc039" providerId="ADAL" clId="{4CA252D6-0955-49F0-94D7-3DCA600E1CD9}" dt="2020-04-29T11:22:46.112" v="5895" actId="20577"/>
        <pc:sldMkLst>
          <pc:docMk/>
          <pc:sldMk cId="1541160219" sldId="270"/>
        </pc:sldMkLst>
        <pc:spChg chg="mod">
          <ac:chgData name="Miguel Lopez M" userId="c87fad10-2e85-47e3-aa4e-2d55a76fc039" providerId="ADAL" clId="{4CA252D6-0955-49F0-94D7-3DCA600E1CD9}" dt="2020-04-29T11:22:46.112" v="5895" actId="20577"/>
          <ac:spMkLst>
            <pc:docMk/>
            <pc:sldMk cId="1541160219" sldId="270"/>
            <ac:spMk id="3" creationId="{00000000-0000-0000-0000-000000000000}"/>
          </ac:spMkLst>
        </pc:spChg>
      </pc:sldChg>
      <pc:sldChg chg="modSp">
        <pc:chgData name="Miguel Lopez M" userId="c87fad10-2e85-47e3-aa4e-2d55a76fc039" providerId="ADAL" clId="{4CA252D6-0955-49F0-94D7-3DCA600E1CD9}" dt="2020-04-29T11:24:18.644" v="5903" actId="20577"/>
        <pc:sldMkLst>
          <pc:docMk/>
          <pc:sldMk cId="3859639037" sldId="271"/>
        </pc:sldMkLst>
        <pc:spChg chg="mod">
          <ac:chgData name="Miguel Lopez M" userId="c87fad10-2e85-47e3-aa4e-2d55a76fc039" providerId="ADAL" clId="{4CA252D6-0955-49F0-94D7-3DCA600E1CD9}" dt="2020-04-28T14:39:42.203" v="4785" actId="20577"/>
          <ac:spMkLst>
            <pc:docMk/>
            <pc:sldMk cId="3859639037" sldId="271"/>
            <ac:spMk id="2" creationId="{97F3C7A7-6D60-47C8-BF8D-87B8B7145C98}"/>
          </ac:spMkLst>
        </pc:spChg>
        <pc:spChg chg="mod">
          <ac:chgData name="Miguel Lopez M" userId="c87fad10-2e85-47e3-aa4e-2d55a76fc039" providerId="ADAL" clId="{4CA252D6-0955-49F0-94D7-3DCA600E1CD9}" dt="2020-04-29T11:24:18.644" v="5903" actId="20577"/>
          <ac:spMkLst>
            <pc:docMk/>
            <pc:sldMk cId="3859639037" sldId="271"/>
            <ac:spMk id="3" creationId="{5139325F-2DEC-4150-8B1C-79F445519D01}"/>
          </ac:spMkLst>
        </pc:spChg>
      </pc:sldChg>
      <pc:sldChg chg="del">
        <pc:chgData name="Miguel Lopez M" userId="c87fad10-2e85-47e3-aa4e-2d55a76fc039" providerId="ADAL" clId="{4CA252D6-0955-49F0-94D7-3DCA600E1CD9}" dt="2020-04-28T14:51:17.020" v="4894" actId="2696"/>
        <pc:sldMkLst>
          <pc:docMk/>
          <pc:sldMk cId="1653529253" sldId="273"/>
        </pc:sldMkLst>
      </pc:sldChg>
      <pc:sldChg chg="del">
        <pc:chgData name="Miguel Lopez M" userId="c87fad10-2e85-47e3-aa4e-2d55a76fc039" providerId="ADAL" clId="{4CA252D6-0955-49F0-94D7-3DCA600E1CD9}" dt="2020-04-28T14:47:41.610" v="4884" actId="2696"/>
        <pc:sldMkLst>
          <pc:docMk/>
          <pc:sldMk cId="2399301299" sldId="274"/>
        </pc:sldMkLst>
      </pc:sldChg>
      <pc:sldChg chg="del">
        <pc:chgData name="Miguel Lopez M" userId="c87fad10-2e85-47e3-aa4e-2d55a76fc039" providerId="ADAL" clId="{4CA252D6-0955-49F0-94D7-3DCA600E1CD9}" dt="2020-04-28T14:47:44.733" v="4887" actId="2696"/>
        <pc:sldMkLst>
          <pc:docMk/>
          <pc:sldMk cId="1133072860" sldId="278"/>
        </pc:sldMkLst>
      </pc:sldChg>
      <pc:sldChg chg="del">
        <pc:chgData name="Miguel Lopez M" userId="c87fad10-2e85-47e3-aa4e-2d55a76fc039" providerId="ADAL" clId="{4CA252D6-0955-49F0-94D7-3DCA600E1CD9}" dt="2020-04-28T14:47:42.223" v="4885" actId="2696"/>
        <pc:sldMkLst>
          <pc:docMk/>
          <pc:sldMk cId="208771306" sldId="279"/>
        </pc:sldMkLst>
      </pc:sldChg>
      <pc:sldChg chg="del">
        <pc:chgData name="Miguel Lopez M" userId="c87fad10-2e85-47e3-aa4e-2d55a76fc039" providerId="ADAL" clId="{4CA252D6-0955-49F0-94D7-3DCA600E1CD9}" dt="2020-04-28T14:47:45.677" v="4888" actId="2696"/>
        <pc:sldMkLst>
          <pc:docMk/>
          <pc:sldMk cId="967478107" sldId="280"/>
        </pc:sldMkLst>
      </pc:sldChg>
      <pc:sldChg chg="del">
        <pc:chgData name="Miguel Lopez M" userId="c87fad10-2e85-47e3-aa4e-2d55a76fc039" providerId="ADAL" clId="{4CA252D6-0955-49F0-94D7-3DCA600E1CD9}" dt="2020-04-28T14:47:41.051" v="4883" actId="2696"/>
        <pc:sldMkLst>
          <pc:docMk/>
          <pc:sldMk cId="3185056372" sldId="281"/>
        </pc:sldMkLst>
      </pc:sldChg>
      <pc:sldChg chg="del">
        <pc:chgData name="Miguel Lopez M" userId="c87fad10-2e85-47e3-aa4e-2d55a76fc039" providerId="ADAL" clId="{4CA252D6-0955-49F0-94D7-3DCA600E1CD9}" dt="2020-04-28T14:50:31.952" v="4893" actId="2696"/>
        <pc:sldMkLst>
          <pc:docMk/>
          <pc:sldMk cId="2143404929" sldId="282"/>
        </pc:sldMkLst>
      </pc:sldChg>
      <pc:sldChg chg="del">
        <pc:chgData name="Miguel Lopez M" userId="c87fad10-2e85-47e3-aa4e-2d55a76fc039" providerId="ADAL" clId="{4CA252D6-0955-49F0-94D7-3DCA600E1CD9}" dt="2020-04-28T14:47:43.993" v="4886" actId="2696"/>
        <pc:sldMkLst>
          <pc:docMk/>
          <pc:sldMk cId="183232948" sldId="284"/>
        </pc:sldMkLst>
      </pc:sldChg>
      <pc:sldChg chg="del">
        <pc:chgData name="Miguel Lopez M" userId="c87fad10-2e85-47e3-aa4e-2d55a76fc039" providerId="ADAL" clId="{4CA252D6-0955-49F0-94D7-3DCA600E1CD9}" dt="2020-04-28T14:47:45.896" v="4889" actId="2696"/>
        <pc:sldMkLst>
          <pc:docMk/>
          <pc:sldMk cId="1007385477" sldId="285"/>
        </pc:sldMkLst>
      </pc:sldChg>
      <pc:sldChg chg="addSp delSp modSp add">
        <pc:chgData name="Miguel Lopez M" userId="c87fad10-2e85-47e3-aa4e-2d55a76fc039" providerId="ADAL" clId="{4CA252D6-0955-49F0-94D7-3DCA600E1CD9}" dt="2020-05-04T07:13:58.424" v="6354" actId="20577"/>
        <pc:sldMkLst>
          <pc:docMk/>
          <pc:sldMk cId="3054898058" sldId="286"/>
        </pc:sldMkLst>
        <pc:spChg chg="mod">
          <ac:chgData name="Miguel Lopez M" userId="c87fad10-2e85-47e3-aa4e-2d55a76fc039" providerId="ADAL" clId="{4CA252D6-0955-49F0-94D7-3DCA600E1CD9}" dt="2020-04-28T14:11:23.112" v="3685" actId="20577"/>
          <ac:spMkLst>
            <pc:docMk/>
            <pc:sldMk cId="3054898058" sldId="286"/>
            <ac:spMk id="2" creationId="{00000000-0000-0000-0000-000000000000}"/>
          </ac:spMkLst>
        </pc:spChg>
        <pc:spChg chg="mod">
          <ac:chgData name="Miguel Lopez M" userId="c87fad10-2e85-47e3-aa4e-2d55a76fc039" providerId="ADAL" clId="{4CA252D6-0955-49F0-94D7-3DCA600E1CD9}" dt="2020-05-04T07:13:58.424" v="6354" actId="20577"/>
          <ac:spMkLst>
            <pc:docMk/>
            <pc:sldMk cId="3054898058" sldId="286"/>
            <ac:spMk id="3" creationId="{00000000-0000-0000-0000-000000000000}"/>
          </ac:spMkLst>
        </pc:spChg>
        <pc:picChg chg="add del mod">
          <ac:chgData name="Miguel Lopez M" userId="c87fad10-2e85-47e3-aa4e-2d55a76fc039" providerId="ADAL" clId="{4CA252D6-0955-49F0-94D7-3DCA600E1CD9}" dt="2020-04-28T14:19:50.096" v="3686" actId="478"/>
          <ac:picMkLst>
            <pc:docMk/>
            <pc:sldMk cId="3054898058" sldId="286"/>
            <ac:picMk id="7" creationId="{3F03B2D2-95A9-41EA-99AF-D08AE5456E2A}"/>
          </ac:picMkLst>
        </pc:picChg>
        <pc:picChg chg="del">
          <ac:chgData name="Miguel Lopez M" userId="c87fad10-2e85-47e3-aa4e-2d55a76fc039" providerId="ADAL" clId="{4CA252D6-0955-49F0-94D7-3DCA600E1CD9}" dt="2020-04-28T12:39:59.524" v="1513" actId="478"/>
          <ac:picMkLst>
            <pc:docMk/>
            <pc:sldMk cId="3054898058" sldId="286"/>
            <ac:picMk id="8" creationId="{B4AF0D55-5EF4-4488-8A7B-FD60A2857FF5}"/>
          </ac:picMkLst>
        </pc:picChg>
        <pc:picChg chg="add mod">
          <ac:chgData name="Miguel Lopez M" userId="c87fad10-2e85-47e3-aa4e-2d55a76fc039" providerId="ADAL" clId="{4CA252D6-0955-49F0-94D7-3DCA600E1CD9}" dt="2020-04-28T14:20:29.188" v="3711" actId="1037"/>
          <ac:picMkLst>
            <pc:docMk/>
            <pc:sldMk cId="3054898058" sldId="286"/>
            <ac:picMk id="9" creationId="{58870D0A-EFD1-469D-89E2-4EC281A14253}"/>
          </ac:picMkLst>
        </pc:picChg>
      </pc:sldChg>
      <pc:sldChg chg="addSp delSp modSp add ord">
        <pc:chgData name="Miguel Lopez M" userId="c87fad10-2e85-47e3-aa4e-2d55a76fc039" providerId="ADAL" clId="{4CA252D6-0955-49F0-94D7-3DCA600E1CD9}" dt="2020-05-04T07:13:17.688" v="6343" actId="20577"/>
        <pc:sldMkLst>
          <pc:docMk/>
          <pc:sldMk cId="178057112" sldId="287"/>
        </pc:sldMkLst>
        <pc:spChg chg="mod">
          <ac:chgData name="Miguel Lopez M" userId="c87fad10-2e85-47e3-aa4e-2d55a76fc039" providerId="ADAL" clId="{4CA252D6-0955-49F0-94D7-3DCA600E1CD9}" dt="2020-04-28T14:11:18.359" v="3683" actId="20577"/>
          <ac:spMkLst>
            <pc:docMk/>
            <pc:sldMk cId="178057112" sldId="287"/>
            <ac:spMk id="2" creationId="{00000000-0000-0000-0000-000000000000}"/>
          </ac:spMkLst>
        </pc:spChg>
        <pc:spChg chg="mod">
          <ac:chgData name="Miguel Lopez M" userId="c87fad10-2e85-47e3-aa4e-2d55a76fc039" providerId="ADAL" clId="{4CA252D6-0955-49F0-94D7-3DCA600E1CD9}" dt="2020-05-04T07:13:17.688" v="6343" actId="20577"/>
          <ac:spMkLst>
            <pc:docMk/>
            <pc:sldMk cId="178057112" sldId="287"/>
            <ac:spMk id="3" creationId="{00000000-0000-0000-0000-000000000000}"/>
          </ac:spMkLst>
        </pc:spChg>
        <pc:picChg chg="del">
          <ac:chgData name="Miguel Lopez M" userId="c87fad10-2e85-47e3-aa4e-2d55a76fc039" providerId="ADAL" clId="{4CA252D6-0955-49F0-94D7-3DCA600E1CD9}" dt="2020-04-28T12:46:36.379" v="1648" actId="478"/>
          <ac:picMkLst>
            <pc:docMk/>
            <pc:sldMk cId="178057112" sldId="287"/>
            <ac:picMk id="7" creationId="{3F03B2D2-95A9-41EA-99AF-D08AE5456E2A}"/>
          </ac:picMkLst>
        </pc:picChg>
        <pc:picChg chg="add del mod">
          <ac:chgData name="Miguel Lopez M" userId="c87fad10-2e85-47e3-aa4e-2d55a76fc039" providerId="ADAL" clId="{4CA252D6-0955-49F0-94D7-3DCA600E1CD9}" dt="2020-04-28T14:24:42.974" v="3723" actId="478"/>
          <ac:picMkLst>
            <pc:docMk/>
            <pc:sldMk cId="178057112" sldId="287"/>
            <ac:picMk id="8" creationId="{FFC057BA-5C15-461D-9012-81C90C3E2F06}"/>
          </ac:picMkLst>
        </pc:picChg>
        <pc:picChg chg="add mod">
          <ac:chgData name="Miguel Lopez M" userId="c87fad10-2e85-47e3-aa4e-2d55a76fc039" providerId="ADAL" clId="{4CA252D6-0955-49F0-94D7-3DCA600E1CD9}" dt="2020-04-28T14:24:57.518" v="3726" actId="1076"/>
          <ac:picMkLst>
            <pc:docMk/>
            <pc:sldMk cId="178057112" sldId="287"/>
            <ac:picMk id="9" creationId="{8D3C112F-40F5-498D-8298-985AFAD143B4}"/>
          </ac:picMkLst>
        </pc:picChg>
      </pc:sldChg>
      <pc:sldChg chg="addSp modSp add">
        <pc:chgData name="Miguel Lopez M" userId="c87fad10-2e85-47e3-aa4e-2d55a76fc039" providerId="ADAL" clId="{4CA252D6-0955-49F0-94D7-3DCA600E1CD9}" dt="2020-05-04T08:41:22.210" v="6373" actId="20577"/>
        <pc:sldMkLst>
          <pc:docMk/>
          <pc:sldMk cId="1771995342" sldId="288"/>
        </pc:sldMkLst>
        <pc:spChg chg="mod">
          <ac:chgData name="Miguel Lopez M" userId="c87fad10-2e85-47e3-aa4e-2d55a76fc039" providerId="ADAL" clId="{4CA252D6-0955-49F0-94D7-3DCA600E1CD9}" dt="2020-04-28T13:02:22.645" v="2905" actId="20577"/>
          <ac:spMkLst>
            <pc:docMk/>
            <pc:sldMk cId="1771995342" sldId="288"/>
            <ac:spMk id="2" creationId="{00000000-0000-0000-0000-000000000000}"/>
          </ac:spMkLst>
        </pc:spChg>
        <pc:spChg chg="mod">
          <ac:chgData name="Miguel Lopez M" userId="c87fad10-2e85-47e3-aa4e-2d55a76fc039" providerId="ADAL" clId="{4CA252D6-0955-49F0-94D7-3DCA600E1CD9}" dt="2020-05-04T07:25:45.904" v="6361" actId="20577"/>
          <ac:spMkLst>
            <pc:docMk/>
            <pc:sldMk cId="1771995342" sldId="288"/>
            <ac:spMk id="3" creationId="{00000000-0000-0000-0000-000000000000}"/>
          </ac:spMkLst>
        </pc:spChg>
        <pc:spChg chg="add mod">
          <ac:chgData name="Miguel Lopez M" userId="c87fad10-2e85-47e3-aa4e-2d55a76fc039" providerId="ADAL" clId="{4CA252D6-0955-49F0-94D7-3DCA600E1CD9}" dt="2020-04-29T14:22:42.740" v="6158" actId="14100"/>
          <ac:spMkLst>
            <pc:docMk/>
            <pc:sldMk cId="1771995342" sldId="288"/>
            <ac:spMk id="9" creationId="{D3DCB2A3-7838-4686-A637-E94F5EE52873}"/>
          </ac:spMkLst>
        </pc:spChg>
        <pc:graphicFrameChg chg="add mod modGraphic">
          <ac:chgData name="Miguel Lopez M" userId="c87fad10-2e85-47e3-aa4e-2d55a76fc039" providerId="ADAL" clId="{4CA252D6-0955-49F0-94D7-3DCA600E1CD9}" dt="2020-05-04T08:41:22.210" v="6373" actId="20577"/>
          <ac:graphicFrameMkLst>
            <pc:docMk/>
            <pc:sldMk cId="1771995342" sldId="288"/>
            <ac:graphicFrameMk id="7" creationId="{CD45EED0-DCB8-48BD-AEF0-C20DB8C9599F}"/>
          </ac:graphicFrameMkLst>
        </pc:graphicFrameChg>
      </pc:sldChg>
      <pc:sldChg chg="modSp add">
        <pc:chgData name="Miguel Lopez M" userId="c87fad10-2e85-47e3-aa4e-2d55a76fc039" providerId="ADAL" clId="{4CA252D6-0955-49F0-94D7-3DCA600E1CD9}" dt="2020-05-04T07:14:48.017" v="6355" actId="20577"/>
        <pc:sldMkLst>
          <pc:docMk/>
          <pc:sldMk cId="3671484755" sldId="289"/>
        </pc:sldMkLst>
        <pc:spChg chg="mod">
          <ac:chgData name="Miguel Lopez M" userId="c87fad10-2e85-47e3-aa4e-2d55a76fc039" providerId="ADAL" clId="{4CA252D6-0955-49F0-94D7-3DCA600E1CD9}" dt="2020-05-04T07:14:48.017" v="6355" actId="20577"/>
          <ac:spMkLst>
            <pc:docMk/>
            <pc:sldMk cId="3671484755" sldId="289"/>
            <ac:spMk id="3" creationId="{00000000-0000-0000-0000-000000000000}"/>
          </ac:spMkLst>
        </pc:spChg>
      </pc:sldChg>
      <pc:sldChg chg="modSp add">
        <pc:chgData name="Miguel Lopez M" userId="c87fad10-2e85-47e3-aa4e-2d55a76fc039" providerId="ADAL" clId="{4CA252D6-0955-49F0-94D7-3DCA600E1CD9}" dt="2020-04-29T14:39:47.076" v="6206" actId="20577"/>
        <pc:sldMkLst>
          <pc:docMk/>
          <pc:sldMk cId="4238353387" sldId="290"/>
        </pc:sldMkLst>
        <pc:spChg chg="mod">
          <ac:chgData name="Miguel Lopez M" userId="c87fad10-2e85-47e3-aa4e-2d55a76fc039" providerId="ADAL" clId="{4CA252D6-0955-49F0-94D7-3DCA600E1CD9}" dt="2020-04-28T14:41:20.225" v="4864" actId="20577"/>
          <ac:spMkLst>
            <pc:docMk/>
            <pc:sldMk cId="4238353387" sldId="290"/>
            <ac:spMk id="2" creationId="{97F3C7A7-6D60-47C8-BF8D-87B8B7145C98}"/>
          </ac:spMkLst>
        </pc:spChg>
        <pc:spChg chg="mod">
          <ac:chgData name="Miguel Lopez M" userId="c87fad10-2e85-47e3-aa4e-2d55a76fc039" providerId="ADAL" clId="{4CA252D6-0955-49F0-94D7-3DCA600E1CD9}" dt="2020-04-29T14:39:47.076" v="6206" actId="20577"/>
          <ac:spMkLst>
            <pc:docMk/>
            <pc:sldMk cId="4238353387" sldId="290"/>
            <ac:spMk id="3" creationId="{5139325F-2DEC-4150-8B1C-79F445519D01}"/>
          </ac:spMkLst>
        </pc:spChg>
      </pc:sldChg>
      <pc:sldChg chg="modSp add">
        <pc:chgData name="Miguel Lopez M" userId="c87fad10-2e85-47e3-aa4e-2d55a76fc039" providerId="ADAL" clId="{4CA252D6-0955-49F0-94D7-3DCA600E1CD9}" dt="2020-04-28T14:41:26.594" v="4866" actId="20577"/>
        <pc:sldMkLst>
          <pc:docMk/>
          <pc:sldMk cId="1881223639" sldId="291"/>
        </pc:sldMkLst>
        <pc:spChg chg="mod">
          <ac:chgData name="Miguel Lopez M" userId="c87fad10-2e85-47e3-aa4e-2d55a76fc039" providerId="ADAL" clId="{4CA252D6-0955-49F0-94D7-3DCA600E1CD9}" dt="2020-04-28T14:41:26.594" v="4866" actId="20577"/>
          <ac:spMkLst>
            <pc:docMk/>
            <pc:sldMk cId="1881223639" sldId="291"/>
            <ac:spMk id="2" creationId="{97F3C7A7-6D60-47C8-BF8D-87B8B7145C98}"/>
          </ac:spMkLst>
        </pc:spChg>
        <pc:spChg chg="mod">
          <ac:chgData name="Miguel Lopez M" userId="c87fad10-2e85-47e3-aa4e-2d55a76fc039" providerId="ADAL" clId="{4CA252D6-0955-49F0-94D7-3DCA600E1CD9}" dt="2020-04-28T14:39:02.266" v="4783" actId="20577"/>
          <ac:spMkLst>
            <pc:docMk/>
            <pc:sldMk cId="1881223639" sldId="291"/>
            <ac:spMk id="3" creationId="{5139325F-2DEC-4150-8B1C-79F445519D01}"/>
          </ac:spMkLst>
        </pc:spChg>
      </pc:sldChg>
      <pc:sldChg chg="modSp add">
        <pc:chgData name="Miguel Lopez M" userId="c87fad10-2e85-47e3-aa4e-2d55a76fc039" providerId="ADAL" clId="{4CA252D6-0955-49F0-94D7-3DCA600E1CD9}" dt="2020-04-29T13:05:14.823" v="6099" actId="14100"/>
        <pc:sldMkLst>
          <pc:docMk/>
          <pc:sldMk cId="567421860" sldId="292"/>
        </pc:sldMkLst>
        <pc:spChg chg="mod">
          <ac:chgData name="Miguel Lopez M" userId="c87fad10-2e85-47e3-aa4e-2d55a76fc039" providerId="ADAL" clId="{4CA252D6-0955-49F0-94D7-3DCA600E1CD9}" dt="2020-04-29T13:05:14.823" v="6099" actId="14100"/>
          <ac:spMkLst>
            <pc:docMk/>
            <pc:sldMk cId="567421860" sldId="292"/>
            <ac:spMk id="3" creationId="{C4DA7F17-305A-4D81-9199-C8FFE2344D92}"/>
          </ac:spMkLst>
        </pc:spChg>
      </pc:sldChg>
      <pc:sldChg chg="modSp add">
        <pc:chgData name="Miguel Lopez M" userId="c87fad10-2e85-47e3-aa4e-2d55a76fc039" providerId="ADAL" clId="{4CA252D6-0955-49F0-94D7-3DCA600E1CD9}" dt="2020-04-29T07:03:51.015" v="5100" actId="20577"/>
        <pc:sldMkLst>
          <pc:docMk/>
          <pc:sldMk cId="2813669541" sldId="293"/>
        </pc:sldMkLst>
        <pc:spChg chg="mod">
          <ac:chgData name="Miguel Lopez M" userId="c87fad10-2e85-47e3-aa4e-2d55a76fc039" providerId="ADAL" clId="{4CA252D6-0955-49F0-94D7-3DCA600E1CD9}" dt="2020-04-29T07:03:51.015" v="5100" actId="20577"/>
          <ac:spMkLst>
            <pc:docMk/>
            <pc:sldMk cId="2813669541" sldId="293"/>
            <ac:spMk id="3" creationId="{C4DA7F17-305A-4D81-9199-C8FFE2344D92}"/>
          </ac:spMkLst>
        </pc:spChg>
      </pc:sldChg>
      <pc:sldChg chg="modSp add">
        <pc:chgData name="Miguel Lopez M" userId="c87fad10-2e85-47e3-aa4e-2d55a76fc039" providerId="ADAL" clId="{4CA252D6-0955-49F0-94D7-3DCA600E1CD9}" dt="2020-04-29T07:05:15.800" v="5118" actId="20577"/>
        <pc:sldMkLst>
          <pc:docMk/>
          <pc:sldMk cId="342773615" sldId="294"/>
        </pc:sldMkLst>
        <pc:spChg chg="mod">
          <ac:chgData name="Miguel Lopez M" userId="c87fad10-2e85-47e3-aa4e-2d55a76fc039" providerId="ADAL" clId="{4CA252D6-0955-49F0-94D7-3DCA600E1CD9}" dt="2020-04-29T07:05:15.800" v="5118" actId="20577"/>
          <ac:spMkLst>
            <pc:docMk/>
            <pc:sldMk cId="342773615" sldId="294"/>
            <ac:spMk id="3" creationId="{C4DA7F17-305A-4D81-9199-C8FFE2344D92}"/>
          </ac:spMkLst>
        </pc:spChg>
      </pc:sldChg>
      <pc:sldChg chg="modSp add">
        <pc:chgData name="Miguel Lopez M" userId="c87fad10-2e85-47e3-aa4e-2d55a76fc039" providerId="ADAL" clId="{4CA252D6-0955-49F0-94D7-3DCA600E1CD9}" dt="2020-04-29T07:07:02.024" v="5131" actId="20577"/>
        <pc:sldMkLst>
          <pc:docMk/>
          <pc:sldMk cId="87325200" sldId="295"/>
        </pc:sldMkLst>
        <pc:spChg chg="mod">
          <ac:chgData name="Miguel Lopez M" userId="c87fad10-2e85-47e3-aa4e-2d55a76fc039" providerId="ADAL" clId="{4CA252D6-0955-49F0-94D7-3DCA600E1CD9}" dt="2020-04-29T07:07:02.024" v="5131" actId="20577"/>
          <ac:spMkLst>
            <pc:docMk/>
            <pc:sldMk cId="87325200" sldId="295"/>
            <ac:spMk id="3" creationId="{C4DA7F17-305A-4D81-9199-C8FFE2344D92}"/>
          </ac:spMkLst>
        </pc:spChg>
      </pc:sldChg>
      <pc:sldChg chg="modSp add">
        <pc:chgData name="Miguel Lopez M" userId="c87fad10-2e85-47e3-aa4e-2d55a76fc039" providerId="ADAL" clId="{4CA252D6-0955-49F0-94D7-3DCA600E1CD9}" dt="2020-04-28T14:51:58.389" v="4899" actId="20577"/>
        <pc:sldMkLst>
          <pc:docMk/>
          <pc:sldMk cId="3863264441" sldId="296"/>
        </pc:sldMkLst>
        <pc:spChg chg="mod">
          <ac:chgData name="Miguel Lopez M" userId="c87fad10-2e85-47e3-aa4e-2d55a76fc039" providerId="ADAL" clId="{4CA252D6-0955-49F0-94D7-3DCA600E1CD9}" dt="2020-04-28T14:51:58.389" v="4899" actId="20577"/>
          <ac:spMkLst>
            <pc:docMk/>
            <pc:sldMk cId="3863264441" sldId="296"/>
            <ac:spMk id="3" creationId="{C4DA7F17-305A-4D81-9199-C8FFE2344D92}"/>
          </ac:spMkLst>
        </pc:spChg>
      </pc:sldChg>
      <pc:sldChg chg="modSp add">
        <pc:chgData name="Miguel Lopez M" userId="c87fad10-2e85-47e3-aa4e-2d55a76fc039" providerId="ADAL" clId="{4CA252D6-0955-49F0-94D7-3DCA600E1CD9}" dt="2020-04-29T07:28:41.696" v="5223" actId="20577"/>
        <pc:sldMkLst>
          <pc:docMk/>
          <pc:sldMk cId="2240608880" sldId="297"/>
        </pc:sldMkLst>
        <pc:spChg chg="mod">
          <ac:chgData name="Miguel Lopez M" userId="c87fad10-2e85-47e3-aa4e-2d55a76fc039" providerId="ADAL" clId="{4CA252D6-0955-49F0-94D7-3DCA600E1CD9}" dt="2020-04-29T07:28:41.696" v="5223" actId="20577"/>
          <ac:spMkLst>
            <pc:docMk/>
            <pc:sldMk cId="2240608880" sldId="297"/>
            <ac:spMk id="3" creationId="{C4DA7F17-305A-4D81-9199-C8FFE2344D92}"/>
          </ac:spMkLst>
        </pc:spChg>
      </pc:sldChg>
      <pc:sldChg chg="modSp add">
        <pc:chgData name="Miguel Lopez M" userId="c87fad10-2e85-47e3-aa4e-2d55a76fc039" providerId="ADAL" clId="{4CA252D6-0955-49F0-94D7-3DCA600E1CD9}" dt="2020-04-29T07:37:16.301" v="5300" actId="20577"/>
        <pc:sldMkLst>
          <pc:docMk/>
          <pc:sldMk cId="874550679" sldId="298"/>
        </pc:sldMkLst>
        <pc:spChg chg="mod">
          <ac:chgData name="Miguel Lopez M" userId="c87fad10-2e85-47e3-aa4e-2d55a76fc039" providerId="ADAL" clId="{4CA252D6-0955-49F0-94D7-3DCA600E1CD9}" dt="2020-04-29T07:37:16.301" v="5300" actId="20577"/>
          <ac:spMkLst>
            <pc:docMk/>
            <pc:sldMk cId="874550679" sldId="298"/>
            <ac:spMk id="3" creationId="{C4DA7F17-305A-4D81-9199-C8FFE2344D92}"/>
          </ac:spMkLst>
        </pc:spChg>
      </pc:sldChg>
      <pc:sldChg chg="modSp add">
        <pc:chgData name="Miguel Lopez M" userId="c87fad10-2e85-47e3-aa4e-2d55a76fc039" providerId="ADAL" clId="{4CA252D6-0955-49F0-94D7-3DCA600E1CD9}" dt="2020-04-29T07:54:42.354" v="5424" actId="20577"/>
        <pc:sldMkLst>
          <pc:docMk/>
          <pc:sldMk cId="1295128276" sldId="299"/>
        </pc:sldMkLst>
        <pc:spChg chg="mod">
          <ac:chgData name="Miguel Lopez M" userId="c87fad10-2e85-47e3-aa4e-2d55a76fc039" providerId="ADAL" clId="{4CA252D6-0955-49F0-94D7-3DCA600E1CD9}" dt="2020-04-29T07:54:42.354" v="5424" actId="20577"/>
          <ac:spMkLst>
            <pc:docMk/>
            <pc:sldMk cId="1295128276" sldId="299"/>
            <ac:spMk id="3" creationId="{C4DA7F17-305A-4D81-9199-C8FFE2344D92}"/>
          </ac:spMkLst>
        </pc:spChg>
      </pc:sldChg>
      <pc:sldChg chg="modSp add">
        <pc:chgData name="Miguel Lopez M" userId="c87fad10-2e85-47e3-aa4e-2d55a76fc039" providerId="ADAL" clId="{4CA252D6-0955-49F0-94D7-3DCA600E1CD9}" dt="2020-04-28T15:15:55.614" v="5047" actId="20577"/>
        <pc:sldMkLst>
          <pc:docMk/>
          <pc:sldMk cId="4103591341" sldId="300"/>
        </pc:sldMkLst>
        <pc:spChg chg="mod">
          <ac:chgData name="Miguel Lopez M" userId="c87fad10-2e85-47e3-aa4e-2d55a76fc039" providerId="ADAL" clId="{4CA252D6-0955-49F0-94D7-3DCA600E1CD9}" dt="2020-04-28T15:15:55.614" v="5047" actId="20577"/>
          <ac:spMkLst>
            <pc:docMk/>
            <pc:sldMk cId="4103591341" sldId="300"/>
            <ac:spMk id="3" creationId="{C4DA7F17-305A-4D81-9199-C8FFE2344D92}"/>
          </ac:spMkLst>
        </pc:spChg>
      </pc:sldChg>
      <pc:sldMasterChg chg="modSp">
        <pc:chgData name="Miguel Lopez M" userId="c87fad10-2e85-47e3-aa4e-2d55a76fc039" providerId="ADAL" clId="{4CA252D6-0955-49F0-94D7-3DCA600E1CD9}" dt="2020-04-29T14:44:59.624" v="6210" actId="20577"/>
        <pc:sldMasterMkLst>
          <pc:docMk/>
          <pc:sldMasterMk cId="0" sldId="2147483648"/>
        </pc:sldMasterMkLst>
        <pc:spChg chg="mod">
          <ac:chgData name="Miguel Lopez M" userId="c87fad10-2e85-47e3-aa4e-2d55a76fc039" providerId="ADAL" clId="{4CA252D6-0955-49F0-94D7-3DCA600E1CD9}" dt="2020-04-29T14:44:59.624" v="6210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Miguel Lopez" userId="c87fad10-2e85-47e3-aa4e-2d55a76fc039" providerId="ADAL" clId="{323E7D95-7CAF-4632-BDA3-E05DE8D5F2E8}"/>
    <pc:docChg chg="custSel addSld delSld modSld sldOrd modMainMaster">
      <pc:chgData name="Miguel Lopez" userId="c87fad10-2e85-47e3-aa4e-2d55a76fc039" providerId="ADAL" clId="{323E7D95-7CAF-4632-BDA3-E05DE8D5F2E8}" dt="2020-04-28T10:33:52.267" v="4217" actId="20577"/>
      <pc:docMkLst>
        <pc:docMk/>
      </pc:docMkLst>
      <pc:sldChg chg="modSp">
        <pc:chgData name="Miguel Lopez" userId="c87fad10-2e85-47e3-aa4e-2d55a76fc039" providerId="ADAL" clId="{323E7D95-7CAF-4632-BDA3-E05DE8D5F2E8}" dt="2020-04-28T10:30:37.681" v="4201" actId="114"/>
        <pc:sldMkLst>
          <pc:docMk/>
          <pc:sldMk cId="1653529253" sldId="273"/>
        </pc:sldMkLst>
        <pc:spChg chg="mod">
          <ac:chgData name="Miguel Lopez" userId="c87fad10-2e85-47e3-aa4e-2d55a76fc039" providerId="ADAL" clId="{323E7D95-7CAF-4632-BDA3-E05DE8D5F2E8}" dt="2020-04-28T10:30:37.681" v="4201" actId="114"/>
          <ac:spMkLst>
            <pc:docMk/>
            <pc:sldMk cId="1653529253" sldId="273"/>
            <ac:spMk id="3" creationId="{C4DA7F17-305A-4D81-9199-C8FFE2344D92}"/>
          </ac:spMkLst>
        </pc:spChg>
      </pc:sldChg>
      <pc:sldChg chg="modSp">
        <pc:chgData name="Miguel Lopez" userId="c87fad10-2e85-47e3-aa4e-2d55a76fc039" providerId="ADAL" clId="{323E7D95-7CAF-4632-BDA3-E05DE8D5F2E8}" dt="2020-04-28T08:32:20.123" v="2770" actId="403"/>
        <pc:sldMkLst>
          <pc:docMk/>
          <pc:sldMk cId="2399301299" sldId="274"/>
        </pc:sldMkLst>
        <pc:spChg chg="mod">
          <ac:chgData name="Miguel Lopez" userId="c87fad10-2e85-47e3-aa4e-2d55a76fc039" providerId="ADAL" clId="{323E7D95-7CAF-4632-BDA3-E05DE8D5F2E8}" dt="2020-04-28T08:32:20.123" v="2770" actId="403"/>
          <ac:spMkLst>
            <pc:docMk/>
            <pc:sldMk cId="2399301299" sldId="274"/>
            <ac:spMk id="3" creationId="{C4DA7F17-305A-4D81-9199-C8FFE2344D92}"/>
          </ac:spMkLst>
        </pc:spChg>
      </pc:sldChg>
      <pc:sldChg chg="modSp add del">
        <pc:chgData name="Miguel Lopez" userId="c87fad10-2e85-47e3-aa4e-2d55a76fc039" providerId="ADAL" clId="{323E7D95-7CAF-4632-BDA3-E05DE8D5F2E8}" dt="2020-04-28T10:10:10.059" v="3627" actId="2696"/>
        <pc:sldMkLst>
          <pc:docMk/>
          <pc:sldMk cId="2968542303" sldId="275"/>
        </pc:sldMkLst>
        <pc:spChg chg="mod">
          <ac:chgData name="Miguel Lopez" userId="c87fad10-2e85-47e3-aa4e-2d55a76fc039" providerId="ADAL" clId="{323E7D95-7CAF-4632-BDA3-E05DE8D5F2E8}" dt="2020-04-27T14:55:21.201" v="520" actId="20577"/>
          <ac:spMkLst>
            <pc:docMk/>
            <pc:sldMk cId="2968542303" sldId="275"/>
            <ac:spMk id="3" creationId="{C4DA7F17-305A-4D81-9199-C8FFE2344D92}"/>
          </ac:spMkLst>
        </pc:spChg>
      </pc:sldChg>
      <pc:sldChg chg="modSp add del">
        <pc:chgData name="Miguel Lopez" userId="c87fad10-2e85-47e3-aa4e-2d55a76fc039" providerId="ADAL" clId="{323E7D95-7CAF-4632-BDA3-E05DE8D5F2E8}" dt="2020-04-28T10:29:33.669" v="4200" actId="2696"/>
        <pc:sldMkLst>
          <pc:docMk/>
          <pc:sldMk cId="234887226" sldId="276"/>
        </pc:sldMkLst>
        <pc:spChg chg="mod">
          <ac:chgData name="Miguel Lopez" userId="c87fad10-2e85-47e3-aa4e-2d55a76fc039" providerId="ADAL" clId="{323E7D95-7CAF-4632-BDA3-E05DE8D5F2E8}" dt="2020-04-27T16:48:33.154" v="1083" actId="20577"/>
          <ac:spMkLst>
            <pc:docMk/>
            <pc:sldMk cId="234887226" sldId="276"/>
            <ac:spMk id="3" creationId="{C4DA7F17-305A-4D81-9199-C8FFE2344D92}"/>
          </ac:spMkLst>
        </pc:spChg>
      </pc:sldChg>
      <pc:sldChg chg="modSp add del ord">
        <pc:chgData name="Miguel Lopez" userId="c87fad10-2e85-47e3-aa4e-2d55a76fc039" providerId="ADAL" clId="{323E7D95-7CAF-4632-BDA3-E05DE8D5F2E8}" dt="2020-04-28T10:29:28.645" v="4199" actId="2696"/>
        <pc:sldMkLst>
          <pc:docMk/>
          <pc:sldMk cId="528559874" sldId="277"/>
        </pc:sldMkLst>
        <pc:spChg chg="mod">
          <ac:chgData name="Miguel Lopez" userId="c87fad10-2e85-47e3-aa4e-2d55a76fc039" providerId="ADAL" clId="{323E7D95-7CAF-4632-BDA3-E05DE8D5F2E8}" dt="2020-04-27T14:58:20.022" v="528"/>
          <ac:spMkLst>
            <pc:docMk/>
            <pc:sldMk cId="528559874" sldId="277"/>
            <ac:spMk id="3" creationId="{C4DA7F17-305A-4D81-9199-C8FFE2344D92}"/>
          </ac:spMkLst>
        </pc:spChg>
      </pc:sldChg>
      <pc:sldChg chg="modSp add ord">
        <pc:chgData name="Miguel Lopez" userId="c87fad10-2e85-47e3-aa4e-2d55a76fc039" providerId="ADAL" clId="{323E7D95-7CAF-4632-BDA3-E05DE8D5F2E8}" dt="2020-04-28T09:59:30.716" v="3542"/>
        <pc:sldMkLst>
          <pc:docMk/>
          <pc:sldMk cId="1133072860" sldId="278"/>
        </pc:sldMkLst>
        <pc:spChg chg="mod">
          <ac:chgData name="Miguel Lopez" userId="c87fad10-2e85-47e3-aa4e-2d55a76fc039" providerId="ADAL" clId="{323E7D95-7CAF-4632-BDA3-E05DE8D5F2E8}" dt="2020-04-28T09:59:30.716" v="3542"/>
          <ac:spMkLst>
            <pc:docMk/>
            <pc:sldMk cId="1133072860" sldId="278"/>
            <ac:spMk id="3" creationId="{C4DA7F17-305A-4D81-9199-C8FFE2344D92}"/>
          </ac:spMkLst>
        </pc:spChg>
      </pc:sldChg>
      <pc:sldChg chg="modSp add ord">
        <pc:chgData name="Miguel Lopez" userId="c87fad10-2e85-47e3-aa4e-2d55a76fc039" providerId="ADAL" clId="{323E7D95-7CAF-4632-BDA3-E05DE8D5F2E8}" dt="2020-04-28T09:25:48.086" v="3377" actId="20577"/>
        <pc:sldMkLst>
          <pc:docMk/>
          <pc:sldMk cId="208771306" sldId="279"/>
        </pc:sldMkLst>
        <pc:spChg chg="mod">
          <ac:chgData name="Miguel Lopez" userId="c87fad10-2e85-47e3-aa4e-2d55a76fc039" providerId="ADAL" clId="{323E7D95-7CAF-4632-BDA3-E05DE8D5F2E8}" dt="2020-04-28T09:25:48.086" v="3377" actId="20577"/>
          <ac:spMkLst>
            <pc:docMk/>
            <pc:sldMk cId="208771306" sldId="279"/>
            <ac:spMk id="3" creationId="{C4DA7F17-305A-4D81-9199-C8FFE2344D92}"/>
          </ac:spMkLst>
        </pc:spChg>
      </pc:sldChg>
      <pc:sldChg chg="modSp add">
        <pc:chgData name="Miguel Lopez" userId="c87fad10-2e85-47e3-aa4e-2d55a76fc039" providerId="ADAL" clId="{323E7D95-7CAF-4632-BDA3-E05DE8D5F2E8}" dt="2020-04-28T10:09:53.058" v="3626"/>
        <pc:sldMkLst>
          <pc:docMk/>
          <pc:sldMk cId="967478107" sldId="280"/>
        </pc:sldMkLst>
        <pc:spChg chg="mod">
          <ac:chgData name="Miguel Lopez" userId="c87fad10-2e85-47e3-aa4e-2d55a76fc039" providerId="ADAL" clId="{323E7D95-7CAF-4632-BDA3-E05DE8D5F2E8}" dt="2020-04-28T10:09:53.058" v="3626"/>
          <ac:spMkLst>
            <pc:docMk/>
            <pc:sldMk cId="967478107" sldId="280"/>
            <ac:spMk id="3" creationId="{C4DA7F17-305A-4D81-9199-C8FFE2344D92}"/>
          </ac:spMkLst>
        </pc:spChg>
      </pc:sldChg>
      <pc:sldChg chg="add del">
        <pc:chgData name="Miguel Lopez" userId="c87fad10-2e85-47e3-aa4e-2d55a76fc039" providerId="ADAL" clId="{323E7D95-7CAF-4632-BDA3-E05DE8D5F2E8}" dt="2020-04-28T07:18:20.656" v="1127" actId="2696"/>
        <pc:sldMkLst>
          <pc:docMk/>
          <pc:sldMk cId="1085457597" sldId="281"/>
        </pc:sldMkLst>
      </pc:sldChg>
      <pc:sldChg chg="modSp add">
        <pc:chgData name="Miguel Lopez" userId="c87fad10-2e85-47e3-aa4e-2d55a76fc039" providerId="ADAL" clId="{323E7D95-7CAF-4632-BDA3-E05DE8D5F2E8}" dt="2020-04-28T09:48:20.752" v="3404" actId="404"/>
        <pc:sldMkLst>
          <pc:docMk/>
          <pc:sldMk cId="3185056372" sldId="281"/>
        </pc:sldMkLst>
        <pc:spChg chg="mod">
          <ac:chgData name="Miguel Lopez" userId="c87fad10-2e85-47e3-aa4e-2d55a76fc039" providerId="ADAL" clId="{323E7D95-7CAF-4632-BDA3-E05DE8D5F2E8}" dt="2020-04-28T09:48:20.752" v="3404" actId="404"/>
          <ac:spMkLst>
            <pc:docMk/>
            <pc:sldMk cId="3185056372" sldId="281"/>
            <ac:spMk id="3" creationId="{C4DA7F17-305A-4D81-9199-C8FFE2344D92}"/>
          </ac:spMkLst>
        </pc:spChg>
      </pc:sldChg>
      <pc:sldChg chg="modSp add">
        <pc:chgData name="Miguel Lopez" userId="c87fad10-2e85-47e3-aa4e-2d55a76fc039" providerId="ADAL" clId="{323E7D95-7CAF-4632-BDA3-E05DE8D5F2E8}" dt="2020-04-28T10:33:52.267" v="4217" actId="20577"/>
        <pc:sldMkLst>
          <pc:docMk/>
          <pc:sldMk cId="2143404929" sldId="282"/>
        </pc:sldMkLst>
        <pc:spChg chg="mod">
          <ac:chgData name="Miguel Lopez" userId="c87fad10-2e85-47e3-aa4e-2d55a76fc039" providerId="ADAL" clId="{323E7D95-7CAF-4632-BDA3-E05DE8D5F2E8}" dt="2020-04-28T10:33:52.267" v="4217" actId="20577"/>
          <ac:spMkLst>
            <pc:docMk/>
            <pc:sldMk cId="2143404929" sldId="282"/>
            <ac:spMk id="3" creationId="{C4DA7F17-305A-4D81-9199-C8FFE2344D92}"/>
          </ac:spMkLst>
        </pc:spChg>
      </pc:sldChg>
      <pc:sldChg chg="add del ord">
        <pc:chgData name="Miguel Lopez" userId="c87fad10-2e85-47e3-aa4e-2d55a76fc039" providerId="ADAL" clId="{323E7D95-7CAF-4632-BDA3-E05DE8D5F2E8}" dt="2020-04-28T10:29:24.945" v="4198" actId="2696"/>
        <pc:sldMkLst>
          <pc:docMk/>
          <pc:sldMk cId="1430721897" sldId="283"/>
        </pc:sldMkLst>
      </pc:sldChg>
      <pc:sldChg chg="modSp add">
        <pc:chgData name="Miguel Lopez" userId="c87fad10-2e85-47e3-aa4e-2d55a76fc039" providerId="ADAL" clId="{323E7D95-7CAF-4632-BDA3-E05DE8D5F2E8}" dt="2020-04-28T10:09:18.678" v="3624"/>
        <pc:sldMkLst>
          <pc:docMk/>
          <pc:sldMk cId="183232948" sldId="284"/>
        </pc:sldMkLst>
        <pc:spChg chg="mod">
          <ac:chgData name="Miguel Lopez" userId="c87fad10-2e85-47e3-aa4e-2d55a76fc039" providerId="ADAL" clId="{323E7D95-7CAF-4632-BDA3-E05DE8D5F2E8}" dt="2020-04-28T10:09:18.678" v="3624"/>
          <ac:spMkLst>
            <pc:docMk/>
            <pc:sldMk cId="183232948" sldId="284"/>
            <ac:spMk id="3" creationId="{C4DA7F17-305A-4D81-9199-C8FFE2344D92}"/>
          </ac:spMkLst>
        </pc:spChg>
      </pc:sldChg>
      <pc:sldChg chg="modSp add">
        <pc:chgData name="Miguel Lopez" userId="c87fad10-2e85-47e3-aa4e-2d55a76fc039" providerId="ADAL" clId="{323E7D95-7CAF-4632-BDA3-E05DE8D5F2E8}" dt="2020-04-28T10:23:12.882" v="4192" actId="20577"/>
        <pc:sldMkLst>
          <pc:docMk/>
          <pc:sldMk cId="1007385477" sldId="285"/>
        </pc:sldMkLst>
        <pc:spChg chg="mod">
          <ac:chgData name="Miguel Lopez" userId="c87fad10-2e85-47e3-aa4e-2d55a76fc039" providerId="ADAL" clId="{323E7D95-7CAF-4632-BDA3-E05DE8D5F2E8}" dt="2020-04-28T10:23:12.882" v="4192" actId="20577"/>
          <ac:spMkLst>
            <pc:docMk/>
            <pc:sldMk cId="1007385477" sldId="285"/>
            <ac:spMk id="3" creationId="{C4DA7F17-305A-4D81-9199-C8FFE2344D92}"/>
          </ac:spMkLst>
        </pc:spChg>
      </pc:sldChg>
      <pc:sldMasterChg chg="modSp">
        <pc:chgData name="Miguel Lopez" userId="c87fad10-2e85-47e3-aa4e-2d55a76fc039" providerId="ADAL" clId="{323E7D95-7CAF-4632-BDA3-E05DE8D5F2E8}" dt="2020-04-28T10:28:54.315" v="4197" actId="20577"/>
        <pc:sldMasterMkLst>
          <pc:docMk/>
          <pc:sldMasterMk cId="0" sldId="2147483648"/>
        </pc:sldMasterMkLst>
        <pc:spChg chg="mod">
          <ac:chgData name="Miguel Lopez" userId="c87fad10-2e85-47e3-aa4e-2d55a76fc039" providerId="ADAL" clId="{323E7D95-7CAF-4632-BDA3-E05DE8D5F2E8}" dt="2020-04-28T10:28:54.315" v="4197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Miguel Lopez M" userId="c87fad10-2e85-47e3-aa4e-2d55a76fc039" providerId="ADAL" clId="{B8B672EF-B056-4344-9101-7322E6B564C9}"/>
    <pc:docChg chg="modSld modMainMaster">
      <pc:chgData name="Miguel Lopez M" userId="c87fad10-2e85-47e3-aa4e-2d55a76fc039" providerId="ADAL" clId="{B8B672EF-B056-4344-9101-7322E6B564C9}" dt="2020-03-26T15:08:58.888" v="12" actId="20577"/>
      <pc:docMkLst>
        <pc:docMk/>
      </pc:docMkLst>
      <pc:sldChg chg="modSp">
        <pc:chgData name="Miguel Lopez M" userId="c87fad10-2e85-47e3-aa4e-2d55a76fc039" providerId="ADAL" clId="{B8B672EF-B056-4344-9101-7322E6B564C9}" dt="2020-03-26T15:05:48.152" v="10" actId="20577"/>
        <pc:sldMkLst>
          <pc:docMk/>
          <pc:sldMk cId="3859639037" sldId="271"/>
        </pc:sldMkLst>
        <pc:spChg chg="mod">
          <ac:chgData name="Miguel Lopez M" userId="c87fad10-2e85-47e3-aa4e-2d55a76fc039" providerId="ADAL" clId="{B8B672EF-B056-4344-9101-7322E6B564C9}" dt="2020-03-26T15:05:48.152" v="10" actId="20577"/>
          <ac:spMkLst>
            <pc:docMk/>
            <pc:sldMk cId="3859639037" sldId="271"/>
            <ac:spMk id="3" creationId="{5139325F-2DEC-4150-8B1C-79F445519D01}"/>
          </ac:spMkLst>
        </pc:spChg>
      </pc:sldChg>
      <pc:sldMasterChg chg="modSp">
        <pc:chgData name="Miguel Lopez M" userId="c87fad10-2e85-47e3-aa4e-2d55a76fc039" providerId="ADAL" clId="{B8B672EF-B056-4344-9101-7322E6B564C9}" dt="2020-03-26T15:08:58.888" v="12" actId="20577"/>
        <pc:sldMasterMkLst>
          <pc:docMk/>
          <pc:sldMasterMk cId="0" sldId="2147483648"/>
        </pc:sldMasterMkLst>
        <pc:spChg chg="mod">
          <ac:chgData name="Miguel Lopez M" userId="c87fad10-2e85-47e3-aa4e-2d55a76fc039" providerId="ADAL" clId="{B8B672EF-B056-4344-9101-7322E6B564C9}" dt="2020-03-26T15:08:58.888" v="12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Miguel Lopez M" userId="c87fad10-2e85-47e3-aa4e-2d55a76fc039" providerId="ADAL" clId="{323E7D95-7CAF-4632-BDA3-E05DE8D5F2E8}"/>
    <pc:docChg chg="addSld delSld modSld sldOrd">
      <pc:chgData name="Miguel Lopez M" userId="c87fad10-2e85-47e3-aa4e-2d55a76fc039" providerId="ADAL" clId="{323E7D95-7CAF-4632-BDA3-E05DE8D5F2E8}" dt="2020-04-27T12:06:12.762" v="656" actId="20577"/>
      <pc:docMkLst>
        <pc:docMk/>
      </pc:docMkLst>
      <pc:sldChg chg="modSp add del">
        <pc:chgData name="Miguel Lopez M" userId="c87fad10-2e85-47e3-aa4e-2d55a76fc039" providerId="ADAL" clId="{323E7D95-7CAF-4632-BDA3-E05DE8D5F2E8}" dt="2020-04-27T12:04:39.099" v="635" actId="2696"/>
        <pc:sldMkLst>
          <pc:docMk/>
          <pc:sldMk cId="3879348142" sldId="272"/>
        </pc:sldMkLst>
        <pc:spChg chg="mod">
          <ac:chgData name="Miguel Lopez M" userId="c87fad10-2e85-47e3-aa4e-2d55a76fc039" providerId="ADAL" clId="{323E7D95-7CAF-4632-BDA3-E05DE8D5F2E8}" dt="2020-04-27T11:13:43.896" v="8" actId="20577"/>
          <ac:spMkLst>
            <pc:docMk/>
            <pc:sldMk cId="3879348142" sldId="272"/>
            <ac:spMk id="2" creationId="{83B06045-4D49-4D40-AA70-7E1EB1E1D4CE}"/>
          </ac:spMkLst>
        </pc:spChg>
        <pc:spChg chg="mod">
          <ac:chgData name="Miguel Lopez M" userId="c87fad10-2e85-47e3-aa4e-2d55a76fc039" providerId="ADAL" clId="{323E7D95-7CAF-4632-BDA3-E05DE8D5F2E8}" dt="2020-04-27T11:57:39.878" v="382" actId="20577"/>
          <ac:spMkLst>
            <pc:docMk/>
            <pc:sldMk cId="3879348142" sldId="272"/>
            <ac:spMk id="3" creationId="{C4DA7F17-305A-4D81-9199-C8FFE2344D92}"/>
          </ac:spMkLst>
        </pc:spChg>
      </pc:sldChg>
      <pc:sldChg chg="modSp add ord">
        <pc:chgData name="Miguel Lopez M" userId="c87fad10-2e85-47e3-aa4e-2d55a76fc039" providerId="ADAL" clId="{323E7D95-7CAF-4632-BDA3-E05DE8D5F2E8}" dt="2020-04-27T12:04:27.385" v="634"/>
        <pc:sldMkLst>
          <pc:docMk/>
          <pc:sldMk cId="1653529253" sldId="273"/>
        </pc:sldMkLst>
        <pc:spChg chg="mod">
          <ac:chgData name="Miguel Lopez M" userId="c87fad10-2e85-47e3-aa4e-2d55a76fc039" providerId="ADAL" clId="{323E7D95-7CAF-4632-BDA3-E05DE8D5F2E8}" dt="2020-04-27T12:04:27.385" v="634"/>
          <ac:spMkLst>
            <pc:docMk/>
            <pc:sldMk cId="1653529253" sldId="273"/>
            <ac:spMk id="3" creationId="{C4DA7F17-305A-4D81-9199-C8FFE2344D92}"/>
          </ac:spMkLst>
        </pc:spChg>
      </pc:sldChg>
      <pc:sldChg chg="modSp add">
        <pc:chgData name="Miguel Lopez M" userId="c87fad10-2e85-47e3-aa4e-2d55a76fc039" providerId="ADAL" clId="{323E7D95-7CAF-4632-BDA3-E05DE8D5F2E8}" dt="2020-04-27T12:06:12.762" v="656" actId="20577"/>
        <pc:sldMkLst>
          <pc:docMk/>
          <pc:sldMk cId="2399301299" sldId="274"/>
        </pc:sldMkLst>
        <pc:spChg chg="mod">
          <ac:chgData name="Miguel Lopez M" userId="c87fad10-2e85-47e3-aa4e-2d55a76fc039" providerId="ADAL" clId="{323E7D95-7CAF-4632-BDA3-E05DE8D5F2E8}" dt="2020-04-27T12:06:12.762" v="656" actId="20577"/>
          <ac:spMkLst>
            <pc:docMk/>
            <pc:sldMk cId="2399301299" sldId="274"/>
            <ac:spMk id="3" creationId="{C4DA7F17-305A-4D81-9199-C8FFE2344D92}"/>
          </ac:spMkLst>
        </pc:spChg>
      </pc:sldChg>
    </pc:docChg>
  </pc:docChgLst>
  <pc:docChgLst>
    <pc:chgData name="Miguel Lopez M" userId="c87fad10-2e85-47e3-aa4e-2d55a76fc039" providerId="ADAL" clId="{1503560B-C563-4D7E-A7B3-1BC2C225F606}"/>
    <pc:docChg chg="undo custSel addSld delSld modSld sldOrd modMainMaster">
      <pc:chgData name="Miguel Lopez M" userId="c87fad10-2e85-47e3-aa4e-2d55a76fc039" providerId="ADAL" clId="{1503560B-C563-4D7E-A7B3-1BC2C225F606}" dt="2020-03-16T11:39:00.922" v="2993" actId="20577"/>
      <pc:docMkLst>
        <pc:docMk/>
      </pc:docMkLst>
      <pc:sldChg chg="modSp">
        <pc:chgData name="Miguel Lopez M" userId="c87fad10-2e85-47e3-aa4e-2d55a76fc039" providerId="ADAL" clId="{1503560B-C563-4D7E-A7B3-1BC2C225F606}" dt="2020-03-15T17:07:09.044" v="44"/>
        <pc:sldMkLst>
          <pc:docMk/>
          <pc:sldMk cId="0" sldId="256"/>
        </pc:sldMkLst>
        <pc:spChg chg="mod">
          <ac:chgData name="Miguel Lopez M" userId="c87fad10-2e85-47e3-aa4e-2d55a76fc039" providerId="ADAL" clId="{1503560B-C563-4D7E-A7B3-1BC2C225F606}" dt="2020-03-15T17:06:50.273" v="35" actId="20577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Miguel Lopez M" userId="c87fad10-2e85-47e3-aa4e-2d55a76fc039" providerId="ADAL" clId="{1503560B-C563-4D7E-A7B3-1BC2C225F606}" dt="2020-03-15T17:07:01.074" v="43" actId="20577"/>
          <ac:spMkLst>
            <pc:docMk/>
            <pc:sldMk cId="0" sldId="256"/>
            <ac:spMk id="3074" creationId="{00000000-0000-0000-0000-000000000000}"/>
          </ac:spMkLst>
        </pc:spChg>
        <pc:graphicFrameChg chg="mod">
          <ac:chgData name="Miguel Lopez M" userId="c87fad10-2e85-47e3-aa4e-2d55a76fc039" providerId="ADAL" clId="{1503560B-C563-4D7E-A7B3-1BC2C225F606}" dt="2020-03-15T17:07:09.044" v="44"/>
          <ac:graphicFrameMkLst>
            <pc:docMk/>
            <pc:sldMk cId="0" sldId="256"/>
            <ac:graphicFrameMk id="3075" creationId="{00000000-0000-0000-0000-000000000000}"/>
          </ac:graphicFrameMkLst>
        </pc:graphicFrameChg>
      </pc:sldChg>
      <pc:sldChg chg="del">
        <pc:chgData name="Miguel Lopez M" userId="c87fad10-2e85-47e3-aa4e-2d55a76fc039" providerId="ADAL" clId="{1503560B-C563-4D7E-A7B3-1BC2C225F606}" dt="2020-03-15T17:11:03.533" v="58" actId="2696"/>
        <pc:sldMkLst>
          <pc:docMk/>
          <pc:sldMk cId="0" sldId="257"/>
        </pc:sldMkLst>
      </pc:sldChg>
      <pc:sldChg chg="del">
        <pc:chgData name="Miguel Lopez M" userId="c87fad10-2e85-47e3-aa4e-2d55a76fc039" providerId="ADAL" clId="{1503560B-C563-4D7E-A7B3-1BC2C225F606}" dt="2020-03-15T17:10:03.212" v="53" actId="2696"/>
        <pc:sldMkLst>
          <pc:docMk/>
          <pc:sldMk cId="0" sldId="258"/>
        </pc:sldMkLst>
      </pc:sldChg>
      <pc:sldChg chg="del">
        <pc:chgData name="Miguel Lopez M" userId="c87fad10-2e85-47e3-aa4e-2d55a76fc039" providerId="ADAL" clId="{1503560B-C563-4D7E-A7B3-1BC2C225F606}" dt="2020-03-15T17:10:08.140" v="54" actId="2696"/>
        <pc:sldMkLst>
          <pc:docMk/>
          <pc:sldMk cId="0" sldId="259"/>
        </pc:sldMkLst>
      </pc:sldChg>
      <pc:sldChg chg="del">
        <pc:chgData name="Miguel Lopez M" userId="c87fad10-2e85-47e3-aa4e-2d55a76fc039" providerId="ADAL" clId="{1503560B-C563-4D7E-A7B3-1BC2C225F606}" dt="2020-03-15T17:10:10.588" v="55" actId="2696"/>
        <pc:sldMkLst>
          <pc:docMk/>
          <pc:sldMk cId="0" sldId="260"/>
        </pc:sldMkLst>
      </pc:sldChg>
      <pc:sldChg chg="del">
        <pc:chgData name="Miguel Lopez M" userId="c87fad10-2e85-47e3-aa4e-2d55a76fc039" providerId="ADAL" clId="{1503560B-C563-4D7E-A7B3-1BC2C225F606}" dt="2020-03-15T17:10:12.047" v="56" actId="2696"/>
        <pc:sldMkLst>
          <pc:docMk/>
          <pc:sldMk cId="0" sldId="261"/>
        </pc:sldMkLst>
      </pc:sldChg>
      <pc:sldChg chg="modSp">
        <pc:chgData name="Miguel Lopez M" userId="c87fad10-2e85-47e3-aa4e-2d55a76fc039" providerId="ADAL" clId="{1503560B-C563-4D7E-A7B3-1BC2C225F606}" dt="2020-03-16T11:16:25.929" v="2817" actId="20577"/>
        <pc:sldMkLst>
          <pc:docMk/>
          <pc:sldMk cId="0" sldId="262"/>
        </pc:sldMkLst>
        <pc:spChg chg="mod">
          <ac:chgData name="Miguel Lopez M" userId="c87fad10-2e85-47e3-aa4e-2d55a76fc039" providerId="ADAL" clId="{1503560B-C563-4D7E-A7B3-1BC2C225F606}" dt="2020-03-16T11:16:25.929" v="2817" actId="20577"/>
          <ac:spMkLst>
            <pc:docMk/>
            <pc:sldMk cId="0" sldId="262"/>
            <ac:spMk id="9218" creationId="{00000000-0000-0000-0000-000000000000}"/>
          </ac:spMkLst>
        </pc:spChg>
      </pc:sldChg>
      <pc:sldChg chg="del">
        <pc:chgData name="Miguel Lopez M" userId="c87fad10-2e85-47e3-aa4e-2d55a76fc039" providerId="ADAL" clId="{1503560B-C563-4D7E-A7B3-1BC2C225F606}" dt="2020-03-15T18:12:23.490" v="323" actId="2696"/>
        <pc:sldMkLst>
          <pc:docMk/>
          <pc:sldMk cId="0" sldId="263"/>
        </pc:sldMkLst>
      </pc:sldChg>
      <pc:sldChg chg="modSp">
        <pc:chgData name="Miguel Lopez M" userId="c87fad10-2e85-47e3-aa4e-2d55a76fc039" providerId="ADAL" clId="{1503560B-C563-4D7E-A7B3-1BC2C225F606}" dt="2020-03-16T11:29:32.665" v="2955" actId="20577"/>
        <pc:sldMkLst>
          <pc:docMk/>
          <pc:sldMk cId="0" sldId="264"/>
        </pc:sldMkLst>
        <pc:spChg chg="mod">
          <ac:chgData name="Miguel Lopez M" userId="c87fad10-2e85-47e3-aa4e-2d55a76fc039" providerId="ADAL" clId="{1503560B-C563-4D7E-A7B3-1BC2C225F606}" dt="2020-03-16T11:29:32.665" v="2955" actId="20577"/>
          <ac:spMkLst>
            <pc:docMk/>
            <pc:sldMk cId="0" sldId="264"/>
            <ac:spMk id="2" creationId="{00000000-0000-0000-0000-000000000000}"/>
          </ac:spMkLst>
        </pc:spChg>
      </pc:sldChg>
      <pc:sldChg chg="modSp">
        <pc:chgData name="Miguel Lopez M" userId="c87fad10-2e85-47e3-aa4e-2d55a76fc039" providerId="ADAL" clId="{1503560B-C563-4D7E-A7B3-1BC2C225F606}" dt="2020-03-16T11:01:56.536" v="2602" actId="20577"/>
        <pc:sldMkLst>
          <pc:docMk/>
          <pc:sldMk cId="2669637305" sldId="265"/>
        </pc:sldMkLst>
        <pc:spChg chg="mod">
          <ac:chgData name="Miguel Lopez M" userId="c87fad10-2e85-47e3-aa4e-2d55a76fc039" providerId="ADAL" clId="{1503560B-C563-4D7E-A7B3-1BC2C225F606}" dt="2020-03-16T10:00:14.971" v="1010" actId="20577"/>
          <ac:spMkLst>
            <pc:docMk/>
            <pc:sldMk cId="2669637305" sldId="265"/>
            <ac:spMk id="2" creationId="{00000000-0000-0000-0000-000000000000}"/>
          </ac:spMkLst>
        </pc:spChg>
        <pc:spChg chg="mod">
          <ac:chgData name="Miguel Lopez M" userId="c87fad10-2e85-47e3-aa4e-2d55a76fc039" providerId="ADAL" clId="{1503560B-C563-4D7E-A7B3-1BC2C225F606}" dt="2020-03-16T11:01:56.536" v="2602" actId="20577"/>
          <ac:spMkLst>
            <pc:docMk/>
            <pc:sldMk cId="2669637305" sldId="265"/>
            <ac:spMk id="3" creationId="{00000000-0000-0000-0000-000000000000}"/>
          </ac:spMkLst>
        </pc:spChg>
      </pc:sldChg>
      <pc:sldChg chg="modSp">
        <pc:chgData name="Miguel Lopez M" userId="c87fad10-2e85-47e3-aa4e-2d55a76fc039" providerId="ADAL" clId="{1503560B-C563-4D7E-A7B3-1BC2C225F606}" dt="2020-03-16T11:39:00.922" v="2993" actId="20577"/>
        <pc:sldMkLst>
          <pc:docMk/>
          <pc:sldMk cId="3662872687" sldId="266"/>
        </pc:sldMkLst>
        <pc:spChg chg="mod">
          <ac:chgData name="Miguel Lopez M" userId="c87fad10-2e85-47e3-aa4e-2d55a76fc039" providerId="ADAL" clId="{1503560B-C563-4D7E-A7B3-1BC2C225F606}" dt="2020-03-16T09:45:10.225" v="623" actId="20577"/>
          <ac:spMkLst>
            <pc:docMk/>
            <pc:sldMk cId="3662872687" sldId="266"/>
            <ac:spMk id="2" creationId="{00000000-0000-0000-0000-000000000000}"/>
          </ac:spMkLst>
        </pc:spChg>
        <pc:spChg chg="mod">
          <ac:chgData name="Miguel Lopez M" userId="c87fad10-2e85-47e3-aa4e-2d55a76fc039" providerId="ADAL" clId="{1503560B-C563-4D7E-A7B3-1BC2C225F606}" dt="2020-03-16T11:39:00.922" v="2993" actId="20577"/>
          <ac:spMkLst>
            <pc:docMk/>
            <pc:sldMk cId="3662872687" sldId="266"/>
            <ac:spMk id="3" creationId="{00000000-0000-0000-0000-000000000000}"/>
          </ac:spMkLst>
        </pc:spChg>
      </pc:sldChg>
      <pc:sldChg chg="modSp ord">
        <pc:chgData name="Miguel Lopez M" userId="c87fad10-2e85-47e3-aa4e-2d55a76fc039" providerId="ADAL" clId="{1503560B-C563-4D7E-A7B3-1BC2C225F606}" dt="2020-03-16T11:36:05.108" v="2972" actId="20577"/>
        <pc:sldMkLst>
          <pc:docMk/>
          <pc:sldMk cId="921232340" sldId="267"/>
        </pc:sldMkLst>
        <pc:spChg chg="mod">
          <ac:chgData name="Miguel Lopez M" userId="c87fad10-2e85-47e3-aa4e-2d55a76fc039" providerId="ADAL" clId="{1503560B-C563-4D7E-A7B3-1BC2C225F606}" dt="2020-03-16T09:42:12.149" v="531" actId="20577"/>
          <ac:spMkLst>
            <pc:docMk/>
            <pc:sldMk cId="921232340" sldId="267"/>
            <ac:spMk id="2" creationId="{00000000-0000-0000-0000-000000000000}"/>
          </ac:spMkLst>
        </pc:spChg>
        <pc:spChg chg="mod">
          <ac:chgData name="Miguel Lopez M" userId="c87fad10-2e85-47e3-aa4e-2d55a76fc039" providerId="ADAL" clId="{1503560B-C563-4D7E-A7B3-1BC2C225F606}" dt="2020-03-16T11:36:05.108" v="2972" actId="20577"/>
          <ac:spMkLst>
            <pc:docMk/>
            <pc:sldMk cId="921232340" sldId="267"/>
            <ac:spMk id="3" creationId="{00000000-0000-0000-0000-000000000000}"/>
          </ac:spMkLst>
        </pc:spChg>
      </pc:sldChg>
      <pc:sldChg chg="add del">
        <pc:chgData name="Miguel Lopez M" userId="c87fad10-2e85-47e3-aa4e-2d55a76fc039" providerId="ADAL" clId="{1503560B-C563-4D7E-A7B3-1BC2C225F606}" dt="2020-03-15T17:14:58.327" v="215" actId="2696"/>
        <pc:sldMkLst>
          <pc:docMk/>
          <pc:sldMk cId="3122342681" sldId="268"/>
        </pc:sldMkLst>
      </pc:sldChg>
      <pc:sldChg chg="modSp add ord">
        <pc:chgData name="Miguel Lopez M" userId="c87fad10-2e85-47e3-aa4e-2d55a76fc039" providerId="ADAL" clId="{1503560B-C563-4D7E-A7B3-1BC2C225F606}" dt="2020-03-16T11:06:34.738" v="2753" actId="20577"/>
        <pc:sldMkLst>
          <pc:docMk/>
          <pc:sldMk cId="415754842" sldId="269"/>
        </pc:sldMkLst>
        <pc:spChg chg="mod">
          <ac:chgData name="Miguel Lopez M" userId="c87fad10-2e85-47e3-aa4e-2d55a76fc039" providerId="ADAL" clId="{1503560B-C563-4D7E-A7B3-1BC2C225F606}" dt="2020-03-15T17:12:57.926" v="142" actId="20577"/>
          <ac:spMkLst>
            <pc:docMk/>
            <pc:sldMk cId="415754842" sldId="269"/>
            <ac:spMk id="2" creationId="{00000000-0000-0000-0000-000000000000}"/>
          </ac:spMkLst>
        </pc:spChg>
        <pc:spChg chg="mod">
          <ac:chgData name="Miguel Lopez M" userId="c87fad10-2e85-47e3-aa4e-2d55a76fc039" providerId="ADAL" clId="{1503560B-C563-4D7E-A7B3-1BC2C225F606}" dt="2020-03-16T11:06:34.738" v="2753" actId="20577"/>
          <ac:spMkLst>
            <pc:docMk/>
            <pc:sldMk cId="415754842" sldId="269"/>
            <ac:spMk id="3" creationId="{00000000-0000-0000-0000-000000000000}"/>
          </ac:spMkLst>
        </pc:spChg>
      </pc:sldChg>
      <pc:sldChg chg="modSp add">
        <pc:chgData name="Miguel Lopez M" userId="c87fad10-2e85-47e3-aa4e-2d55a76fc039" providerId="ADAL" clId="{1503560B-C563-4D7E-A7B3-1BC2C225F606}" dt="2020-03-16T11:37:04.870" v="2984" actId="20577"/>
        <pc:sldMkLst>
          <pc:docMk/>
          <pc:sldMk cId="1541160219" sldId="270"/>
        </pc:sldMkLst>
        <pc:spChg chg="mod">
          <ac:chgData name="Miguel Lopez M" userId="c87fad10-2e85-47e3-aa4e-2d55a76fc039" providerId="ADAL" clId="{1503560B-C563-4D7E-A7B3-1BC2C225F606}" dt="2020-03-16T10:43:15.537" v="1849" actId="20577"/>
          <ac:spMkLst>
            <pc:docMk/>
            <pc:sldMk cId="1541160219" sldId="270"/>
            <ac:spMk id="2" creationId="{00000000-0000-0000-0000-000000000000}"/>
          </ac:spMkLst>
        </pc:spChg>
        <pc:spChg chg="mod">
          <ac:chgData name="Miguel Lopez M" userId="c87fad10-2e85-47e3-aa4e-2d55a76fc039" providerId="ADAL" clId="{1503560B-C563-4D7E-A7B3-1BC2C225F606}" dt="2020-03-16T11:37:04.870" v="2984" actId="20577"/>
          <ac:spMkLst>
            <pc:docMk/>
            <pc:sldMk cId="1541160219" sldId="270"/>
            <ac:spMk id="3" creationId="{00000000-0000-0000-0000-000000000000}"/>
          </ac:spMkLst>
        </pc:spChg>
      </pc:sldChg>
      <pc:sldChg chg="modSp add">
        <pc:chgData name="Miguel Lopez M" userId="c87fad10-2e85-47e3-aa4e-2d55a76fc039" providerId="ADAL" clId="{1503560B-C563-4D7E-A7B3-1BC2C225F606}" dt="2020-03-16T11:27:15.160" v="2936" actId="20577"/>
        <pc:sldMkLst>
          <pc:docMk/>
          <pc:sldMk cId="3859639037" sldId="271"/>
        </pc:sldMkLst>
        <pc:spChg chg="mod">
          <ac:chgData name="Miguel Lopez M" userId="c87fad10-2e85-47e3-aa4e-2d55a76fc039" providerId="ADAL" clId="{1503560B-C563-4D7E-A7B3-1BC2C225F606}" dt="2020-03-16T10:43:29.521" v="1862" actId="20577"/>
          <ac:spMkLst>
            <pc:docMk/>
            <pc:sldMk cId="3859639037" sldId="271"/>
            <ac:spMk id="2" creationId="{97F3C7A7-6D60-47C8-BF8D-87B8B7145C98}"/>
          </ac:spMkLst>
        </pc:spChg>
        <pc:spChg chg="mod">
          <ac:chgData name="Miguel Lopez M" userId="c87fad10-2e85-47e3-aa4e-2d55a76fc039" providerId="ADAL" clId="{1503560B-C563-4D7E-A7B3-1BC2C225F606}" dt="2020-03-16T11:27:15.160" v="2936" actId="20577"/>
          <ac:spMkLst>
            <pc:docMk/>
            <pc:sldMk cId="3859639037" sldId="271"/>
            <ac:spMk id="3" creationId="{5139325F-2DEC-4150-8B1C-79F445519D01}"/>
          </ac:spMkLst>
        </pc:spChg>
      </pc:sldChg>
      <pc:sldMasterChg chg="modSp">
        <pc:chgData name="Miguel Lopez M" userId="c87fad10-2e85-47e3-aa4e-2d55a76fc039" providerId="ADAL" clId="{1503560B-C563-4D7E-A7B3-1BC2C225F606}" dt="2020-03-15T17:08:49.138" v="52" actId="20577"/>
        <pc:sldMasterMkLst>
          <pc:docMk/>
          <pc:sldMasterMk cId="0" sldId="2147483648"/>
        </pc:sldMasterMkLst>
        <pc:spChg chg="mod">
          <ac:chgData name="Miguel Lopez M" userId="c87fad10-2e85-47e3-aa4e-2d55a76fc039" providerId="ADAL" clId="{1503560B-C563-4D7E-A7B3-1BC2C225F606}" dt="2020-03-15T17:08:49.138" v="52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802.11-20/0476r0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sv-SE"/>
              <a:t>March 2020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Miguel López, Ericsson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802.11-20/0476r0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sv-SE"/>
              <a:t>March 2020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Miguel López, Ericsson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802.11-20/0476r0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sv-SE"/>
              <a:t>March 2020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Miguel López, Ericsson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802.11-20/0476r0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sv-SE"/>
              <a:t>March 2020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Miguel López, Ericsson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10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994371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802.11-20/0476r0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sv-SE"/>
              <a:t>March 2020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Miguel López, Ericsson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11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60849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802.11-20/0476r0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sv-SE"/>
              <a:t>March 2020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Miguel López, Ericsson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15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802.11-20/0476r0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sv-SE"/>
              <a:t>March 2020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Miguel López, Ericsson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2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802.11-20/0476r0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sv-SE"/>
              <a:t>March 2020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Miguel López, Ericsson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3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12415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802.11-20/0476r0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sv-SE"/>
              <a:t>March 2020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Miguel López, Ericsson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4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975295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802.11-20/0476r0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sv-SE"/>
              <a:t>March 2020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Miguel López, Ericsson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5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093330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802.11-20/0476r0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sv-SE"/>
              <a:t>March 2020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Miguel López, Ericsson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6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848738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802.11-20/0476r0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sv-SE"/>
              <a:t>March 2020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Miguel López, Ericsson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7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72904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802.11-20/0476r0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sv-SE"/>
              <a:t>March 2020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Miguel López, Ericsson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8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826863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802.11-20/0476r0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sv-SE"/>
              <a:t>March 2020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Miguel López, Ericsson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9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54732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March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Miguel López, Ericsson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Miguel López, Ericsson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sv-SE"/>
              <a:t>March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March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Miguel López, Ericsson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March 2020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Miguel López, Ericsson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March 2020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Miguel López, Ericsson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March 2020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Miguel López, Ericsson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March 2020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Miguel López, Ericsson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March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Miguel López, Ericsson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March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Miguel López, Ericsson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sv-SE"/>
              <a:t>March 2020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Miguel López, Ericsson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</a:t>
            </a:r>
            <a:r>
              <a:rPr kumimoji="0" lang="en-GB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IEEE 802.11-20/0682r0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0/11-20-0476-01-00bd-remark-on-ppdus-with-midambles.pptx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18/11-18-0824-01-00ba-wur-power-spectral-density.pptx" TargetMode="Externa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0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emf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err="1"/>
              <a:t>Midamble</a:t>
            </a:r>
            <a:r>
              <a:rPr lang="en-GB"/>
              <a:t> design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2020-04-29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sv-SE"/>
              <a:t>March 2020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Miguel López, Ericsson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99956441"/>
              </p:ext>
            </p:extLst>
          </p:nvPr>
        </p:nvGraphicFramePr>
        <p:xfrm>
          <a:off x="981075" y="2413000"/>
          <a:ext cx="10226675" cy="2479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Document" r:id="rId4" imgW="10466184" imgH="2539535" progId="Word.Document.8">
                  <p:embed/>
                </p:oleObj>
              </mc:Choice>
              <mc:Fallback>
                <p:oleObj name="Document" r:id="rId4" imgW="10466184" imgH="2539535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1075" y="2413000"/>
                        <a:ext cx="10226675" cy="24796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Simulation results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>
                  <a:buFont typeface="Arial" panose="020B0604020202020204" pitchFamily="34" charset="0"/>
                  <a:buChar char="•"/>
                </a:pPr>
                <a:r>
                  <a:rPr lang="en-GB" dirty="0"/>
                  <a:t>The PN sequence has been generated according to option 1 in slide 7.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en-GB" dirty="0"/>
                  <a:t>Preamble periodicity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sv-SE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v-SE" b="1" i="1" smtClean="0">
                            <a:latin typeface="Cambria Math" panose="02040503050406030204" pitchFamily="18" charset="0"/>
                          </a:rPr>
                          <m:t>𝑵</m:t>
                        </m:r>
                      </m:e>
                      <m:sub>
                        <m:r>
                          <a:rPr lang="sv-SE" b="1" i="1" smtClean="0">
                            <a:latin typeface="Cambria Math" panose="02040503050406030204" pitchFamily="18" charset="0"/>
                          </a:rPr>
                          <m:t>𝑴𝑨</m:t>
                        </m:r>
                      </m:sub>
                    </m:sSub>
                    <m:r>
                      <a:rPr lang="sv-SE" b="1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sv-SE" b="1" i="1" smtClean="0">
                        <a:latin typeface="Cambria Math" panose="02040503050406030204" pitchFamily="18" charset="0"/>
                      </a:rPr>
                      <m:t>𝟒</m:t>
                    </m:r>
                  </m:oMath>
                </a14:m>
                <a:r>
                  <a:rPr lang="en-GB" dirty="0"/>
                  <a:t> (worst case scenario)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en-GB" dirty="0"/>
                  <a:t>Resolution bandwidth 3 kHz (worst case scenario)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en-GB" dirty="0"/>
                  <a:t>PPDU bandwidth 10 MHz 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en-GB" dirty="0"/>
                  <a:t>No LTF compression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:endParaRPr lang="en-GB" dirty="0"/>
              </a:p>
              <a:p>
                <a:pPr marL="0" indent="0"/>
                <a:endParaRPr lang="en-GB" dirty="0"/>
              </a:p>
              <a:p>
                <a:pPr>
                  <a:buFont typeface="Arial" panose="020B0604020202020204" pitchFamily="34" charset="0"/>
                  <a:buChar char="•"/>
                </a:pPr>
                <a:endParaRPr lang="en-GB" dirty="0"/>
              </a:p>
              <a:p>
                <a:pPr marL="0" indent="0"/>
                <a:endParaRPr lang="en-US" dirty="0"/>
              </a:p>
              <a:p>
                <a:pPr>
                  <a:buFont typeface="Arial" panose="020B0604020202020204" pitchFamily="34" charset="0"/>
                  <a:buChar char="•"/>
                </a:pPr>
                <a:endParaRPr lang="en-US" dirty="0"/>
              </a:p>
              <a:p>
                <a:pPr>
                  <a:buFont typeface="Arial" panose="020B0604020202020204" pitchFamily="34" charset="0"/>
                  <a:buChar char="•"/>
                </a:pPr>
                <a:endParaRPr lang="en-GB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3"/>
                <a:stretch>
                  <a:fillRect l="-765" t="-1185"/>
                </a:stretch>
              </a:blipFill>
            </p:spPr>
            <p:txBody>
              <a:bodyPr/>
              <a:lstStyle/>
              <a:p>
                <a:r>
                  <a:rPr lang="sv-S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Miguel López, Ericsson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/>
              <a:t>March 2020</a:t>
            </a:r>
            <a:endParaRPr lang="en-GB"/>
          </a:p>
        </p:txBody>
      </p:sp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7" name="Table 7">
                <a:extLst>
                  <a:ext uri="{FF2B5EF4-FFF2-40B4-BE49-F238E27FC236}">
                    <a16:creationId xmlns:a16="http://schemas.microsoft.com/office/drawing/2014/main" id="{CD45EED0-DCB8-48BD-AEF0-C20DB8C9599F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46798538"/>
                  </p:ext>
                </p:extLst>
              </p:nvPr>
            </p:nvGraphicFramePr>
            <p:xfrm>
              <a:off x="906334" y="4653240"/>
              <a:ext cx="10483450" cy="165608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692188">
                      <a:extLst>
                        <a:ext uri="{9D8B030D-6E8A-4147-A177-3AD203B41FA5}">
                          <a16:colId xmlns:a16="http://schemas.microsoft.com/office/drawing/2014/main" val="2890330704"/>
                        </a:ext>
                      </a:extLst>
                    </a:gridCol>
                    <a:gridCol w="2697278">
                      <a:extLst>
                        <a:ext uri="{9D8B030D-6E8A-4147-A177-3AD203B41FA5}">
                          <a16:colId xmlns:a16="http://schemas.microsoft.com/office/drawing/2014/main" val="267073639"/>
                        </a:ext>
                      </a:extLst>
                    </a:gridCol>
                    <a:gridCol w="2376264">
                      <a:extLst>
                        <a:ext uri="{9D8B030D-6E8A-4147-A177-3AD203B41FA5}">
                          <a16:colId xmlns:a16="http://schemas.microsoft.com/office/drawing/2014/main" val="3391360059"/>
                        </a:ext>
                      </a:extLst>
                    </a:gridCol>
                    <a:gridCol w="2376264">
                      <a:extLst>
                        <a:ext uri="{9D8B030D-6E8A-4147-A177-3AD203B41FA5}">
                          <a16:colId xmlns:a16="http://schemas.microsoft.com/office/drawing/2014/main" val="4067803653"/>
                        </a:ext>
                      </a:extLst>
                    </a:gridCol>
                    <a:gridCol w="2341456">
                      <a:extLst>
                        <a:ext uri="{9D8B030D-6E8A-4147-A177-3AD203B41FA5}">
                          <a16:colId xmlns:a16="http://schemas.microsoft.com/office/drawing/2014/main" val="1277492251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sv-SE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sv-SE" b="1" i="1" smtClean="0">
                                        <a:latin typeface="Cambria Math" panose="02040503050406030204" pitchFamily="18" charset="0"/>
                                      </a:rPr>
                                      <m:t>𝑵</m:t>
                                    </m:r>
                                  </m:e>
                                  <m:sub>
                                    <m:r>
                                      <a:rPr lang="sv-SE" b="1" i="1" smtClean="0">
                                        <a:latin typeface="Cambria Math" panose="02040503050406030204" pitchFamily="18" charset="0"/>
                                      </a:rPr>
                                      <m:t>𝑺𝑺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sv-SE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sv-SE" dirty="0"/>
                            <a:t>PPDU without midamble</a:t>
                          </a:r>
                        </a:p>
                        <a:p>
                          <a:r>
                            <a:rPr lang="sv-SE" dirty="0"/>
                            <a:t>(Reference)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sv-SE" dirty="0"/>
                            <a:t>PPDU with midamble, no randomization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sv-SE" dirty="0"/>
                            <a:t>PPDU with midamble,</a:t>
                          </a:r>
                        </a:p>
                        <a:p>
                          <a:r>
                            <a:rPr lang="sv-SE" dirty="0"/>
                            <a:t>randomization opt 1</a:t>
                          </a:r>
                        </a:p>
                        <a:p>
                          <a:endParaRPr lang="sv-SE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sv-SE" dirty="0"/>
                            <a:t>PPDU with midamble randomization opt 2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398966358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sv-SE" dirty="0"/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sv-SE" dirty="0"/>
                            <a:t>0 dB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sv-SE"/>
                            <a:t>6.1 </a:t>
                          </a:r>
                          <a:r>
                            <a:rPr lang="sv-SE" dirty="0"/>
                            <a:t>dB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sv-SE" dirty="0"/>
                            <a:t>0.4 dB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sv-SE" dirty="0"/>
                            <a:t>same as opt 1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15154358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sv-SE" dirty="0"/>
                            <a:t>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sv-SE" dirty="0"/>
                            <a:t>0 dB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sv-SE" dirty="0"/>
                            <a:t>10.8 dB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sv-SE" dirty="0"/>
                            <a:t>0.4 dB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sv-SE" dirty="0"/>
                            <a:t>1.8 dB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931903772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7" name="Table 7">
                <a:extLst>
                  <a:ext uri="{FF2B5EF4-FFF2-40B4-BE49-F238E27FC236}">
                    <a16:creationId xmlns:a16="http://schemas.microsoft.com/office/drawing/2014/main" id="{CD45EED0-DCB8-48BD-AEF0-C20DB8C9599F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46798538"/>
                  </p:ext>
                </p:extLst>
              </p:nvPr>
            </p:nvGraphicFramePr>
            <p:xfrm>
              <a:off x="906334" y="4653240"/>
              <a:ext cx="10483450" cy="165608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692188">
                      <a:extLst>
                        <a:ext uri="{9D8B030D-6E8A-4147-A177-3AD203B41FA5}">
                          <a16:colId xmlns:a16="http://schemas.microsoft.com/office/drawing/2014/main" val="2890330704"/>
                        </a:ext>
                      </a:extLst>
                    </a:gridCol>
                    <a:gridCol w="2697278">
                      <a:extLst>
                        <a:ext uri="{9D8B030D-6E8A-4147-A177-3AD203B41FA5}">
                          <a16:colId xmlns:a16="http://schemas.microsoft.com/office/drawing/2014/main" val="267073639"/>
                        </a:ext>
                      </a:extLst>
                    </a:gridCol>
                    <a:gridCol w="2376264">
                      <a:extLst>
                        <a:ext uri="{9D8B030D-6E8A-4147-A177-3AD203B41FA5}">
                          <a16:colId xmlns:a16="http://schemas.microsoft.com/office/drawing/2014/main" val="3391360059"/>
                        </a:ext>
                      </a:extLst>
                    </a:gridCol>
                    <a:gridCol w="2376264">
                      <a:extLst>
                        <a:ext uri="{9D8B030D-6E8A-4147-A177-3AD203B41FA5}">
                          <a16:colId xmlns:a16="http://schemas.microsoft.com/office/drawing/2014/main" val="4067803653"/>
                        </a:ext>
                      </a:extLst>
                    </a:gridCol>
                    <a:gridCol w="2341456">
                      <a:extLst>
                        <a:ext uri="{9D8B030D-6E8A-4147-A177-3AD203B41FA5}">
                          <a16:colId xmlns:a16="http://schemas.microsoft.com/office/drawing/2014/main" val="1277492251"/>
                        </a:ext>
                      </a:extLst>
                    </a:gridCol>
                  </a:tblGrid>
                  <a:tr h="914400">
                    <a:tc>
                      <a:txBody>
                        <a:bodyPr/>
                        <a:lstStyle/>
                        <a:p>
                          <a:endParaRPr lang="sv-SE"/>
                        </a:p>
                      </a:txBody>
                      <a:tcPr>
                        <a:blipFill>
                          <a:blip r:embed="rId4"/>
                          <a:stretch>
                            <a:fillRect l="-877" t="-3333" r="-1413158" b="-913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sv-SE" dirty="0"/>
                            <a:t>PPDU without midamble</a:t>
                          </a:r>
                        </a:p>
                        <a:p>
                          <a:r>
                            <a:rPr lang="sv-SE" dirty="0"/>
                            <a:t>(Reference)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sv-SE" dirty="0"/>
                            <a:t>PPDU with midamble, no randomization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sv-SE" dirty="0"/>
                            <a:t>PPDU with midamble,</a:t>
                          </a:r>
                        </a:p>
                        <a:p>
                          <a:r>
                            <a:rPr lang="sv-SE" dirty="0"/>
                            <a:t>randomization opt 1</a:t>
                          </a:r>
                        </a:p>
                        <a:p>
                          <a:endParaRPr lang="sv-SE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sv-SE" dirty="0"/>
                            <a:t>PPDU with midamble randomization opt 2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398966358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sv-SE" dirty="0"/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sv-SE" dirty="0"/>
                            <a:t>0 dB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sv-SE"/>
                            <a:t>6.1 </a:t>
                          </a:r>
                          <a:r>
                            <a:rPr lang="sv-SE" dirty="0"/>
                            <a:t>dB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sv-SE" dirty="0"/>
                            <a:t>0.4 dB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sv-SE" dirty="0"/>
                            <a:t>same as opt 1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15154358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sv-SE" dirty="0"/>
                            <a:t>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sv-SE" dirty="0"/>
                            <a:t>0 dB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sv-SE" dirty="0"/>
                            <a:t>10.8 dB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sv-SE" dirty="0"/>
                            <a:t>0.4 dB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sv-SE" dirty="0"/>
                            <a:t>1.8 dB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931903772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9" name="TextBox 8">
            <a:extLst>
              <a:ext uri="{FF2B5EF4-FFF2-40B4-BE49-F238E27FC236}">
                <a16:creationId xmlns:a16="http://schemas.microsoft.com/office/drawing/2014/main" id="{D3DCB2A3-7838-4686-A637-E94F5EE52873}"/>
              </a:ext>
            </a:extLst>
          </p:cNvPr>
          <p:cNvSpPr txBox="1"/>
          <p:nvPr/>
        </p:nvSpPr>
        <p:spPr>
          <a:xfrm>
            <a:off x="1156366" y="4256313"/>
            <a:ext cx="104834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>
                <a:solidFill>
                  <a:schemeClr val="tx1"/>
                </a:solidFill>
              </a:rPr>
              <a:t>Maximum power over sliding 3 kHz window relative to PPDU with random data</a:t>
            </a:r>
          </a:p>
        </p:txBody>
      </p:sp>
    </p:spTree>
    <p:extLst>
      <p:ext uri="{BB962C8B-B14F-4D97-AF65-F5344CB8AC3E}">
        <p14:creationId xmlns:p14="http://schemas.microsoft.com/office/powerpoint/2010/main" val="177199534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A low complexity technique to randomize the </a:t>
            </a:r>
            <a:r>
              <a:rPr lang="en-GB" dirty="0" err="1"/>
              <a:t>midambles</a:t>
            </a:r>
            <a:r>
              <a:rPr lang="en-GB" dirty="0"/>
              <a:t> has been described and it has been shown that it is effective in suppressing discrete components in the PSD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It is proposed to introduce this </a:t>
            </a:r>
            <a:r>
              <a:rPr lang="en-GB" dirty="0" err="1"/>
              <a:t>midamble</a:t>
            </a:r>
            <a:r>
              <a:rPr lang="en-GB" dirty="0"/>
              <a:t> randomization procedure in </a:t>
            </a:r>
            <a:r>
              <a:rPr lang="en-GB" dirty="0" err="1"/>
              <a:t>TGbd</a:t>
            </a:r>
            <a:endParaRPr lang="en-GB" dirty="0"/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Several implementation options were presented, having minor differences. </a:t>
            </a:r>
          </a:p>
          <a:p>
            <a:pPr>
              <a:buFont typeface="Arial" panose="020B0604020202020204" pitchFamily="34" charset="0"/>
              <a:buChar char="•"/>
            </a:pPr>
            <a:endParaRPr lang="en-GB" dirty="0"/>
          </a:p>
          <a:p>
            <a:pPr marL="0" indent="0"/>
            <a:r>
              <a:rPr lang="en-US" dirty="0"/>
              <a:t> 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Miguel López, Ericsson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/>
              <a:t>March 2020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116021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F3C7A7-6D60-47C8-BF8D-87B8B7145C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Straw poll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39325F-2DEC-4150-8B1C-79F445519D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Do you agree that the midamble design should include a randomization procedure as described in slides 4 (SISO PPDU) and 5/6 (MIMO PPDU)?</a:t>
            </a:r>
          </a:p>
          <a:p>
            <a:endParaRPr lang="en-GB" dirty="0"/>
          </a:p>
          <a:p>
            <a:r>
              <a:rPr lang="en-GB" dirty="0"/>
              <a:t>Y: </a:t>
            </a:r>
          </a:p>
          <a:p>
            <a:r>
              <a:rPr lang="en-GB" dirty="0"/>
              <a:t>N:   </a:t>
            </a:r>
          </a:p>
          <a:p>
            <a:r>
              <a:rPr lang="en-GB" dirty="0"/>
              <a:t>A:   </a:t>
            </a:r>
            <a:endParaRPr lang="sv-S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E268029-865B-4171-99EF-9B7ADC2D0EB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5563EE-FEA9-4293-A176-53980E8E253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Miguel López, Ericsson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55AAD0-D95E-48C2-AD2B-71461F83C62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/>
              <a:t>March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5963903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F3C7A7-6D60-47C8-BF8D-87B8B7145C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Straw poll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39325F-2DEC-4150-8B1C-79F445519D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Which method to randomize MIMO PPDUs do you prefer?</a:t>
            </a:r>
          </a:p>
          <a:p>
            <a:endParaRPr lang="en-GB" dirty="0"/>
          </a:p>
          <a:p>
            <a:pPr marL="457200" indent="-457200">
              <a:buFont typeface="Times New Roman" pitchFamily="16" charset="0"/>
              <a:buAutoNum type="alphaUcParenR"/>
            </a:pPr>
            <a:r>
              <a:rPr lang="en-GB" dirty="0" err="1"/>
              <a:t>Opt</a:t>
            </a:r>
            <a:r>
              <a:rPr lang="en-GB" dirty="0"/>
              <a:t> 1 in slide 5 (possibly different PN applied to the LTFs in one </a:t>
            </a:r>
            <a:r>
              <a:rPr lang="en-GB" dirty="0" err="1"/>
              <a:t>midamble</a:t>
            </a:r>
            <a:r>
              <a:rPr lang="en-GB" dirty="0"/>
              <a:t>)</a:t>
            </a:r>
          </a:p>
          <a:p>
            <a:pPr marL="457200" indent="-457200">
              <a:buFont typeface="Times New Roman" pitchFamily="16" charset="0"/>
              <a:buAutoNum type="alphaUcParenR"/>
            </a:pPr>
            <a:r>
              <a:rPr lang="en-GB" dirty="0" err="1"/>
              <a:t>Opt</a:t>
            </a:r>
            <a:r>
              <a:rPr lang="en-GB" dirty="0"/>
              <a:t> 2 in slide 6 (same PN applied to all LTFs in the </a:t>
            </a:r>
            <a:r>
              <a:rPr lang="en-GB" dirty="0" err="1"/>
              <a:t>midamble</a:t>
            </a:r>
            <a:r>
              <a:rPr lang="en-GB" dirty="0"/>
              <a:t>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E268029-865B-4171-99EF-9B7ADC2D0EB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5563EE-FEA9-4293-A176-53980E8E253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Miguel López, Ericsson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55AAD0-D95E-48C2-AD2B-71461F83C62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/>
              <a:t>March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3835338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F3C7A7-6D60-47C8-BF8D-87B8B7145C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Straw poll 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39325F-2DEC-4150-8B1C-79F445519D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Which method to generate the PN sequence do you prefer?</a:t>
            </a:r>
          </a:p>
          <a:p>
            <a:endParaRPr lang="en-GB" dirty="0"/>
          </a:p>
          <a:p>
            <a:pPr marL="457200" indent="-457200">
              <a:buAutoNum type="alphaUcParenR"/>
            </a:pPr>
            <a:r>
              <a:rPr lang="en-GB" dirty="0"/>
              <a:t>Option 1 in slide 8</a:t>
            </a:r>
          </a:p>
          <a:p>
            <a:pPr marL="457200" indent="-457200">
              <a:buAutoNum type="alphaUcParenR"/>
            </a:pPr>
            <a:r>
              <a:rPr lang="en-GB" dirty="0"/>
              <a:t>Option 2 in slide 8</a:t>
            </a:r>
          </a:p>
          <a:p>
            <a:pPr marL="457200" indent="-457200">
              <a:buAutoNum type="alphaUcParenR"/>
            </a:pPr>
            <a:r>
              <a:rPr lang="en-GB" dirty="0"/>
              <a:t>Some other method</a:t>
            </a:r>
            <a:endParaRPr lang="sv-S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E268029-865B-4171-99EF-9B7ADC2D0EB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5563EE-FEA9-4293-A176-53980E8E253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Miguel López, Ericsson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55AAD0-D95E-48C2-AD2B-71461F83C62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/>
              <a:t>March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8122363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[1] M. López and L. </a:t>
            </a:r>
            <a:r>
              <a:rPr lang="en-GB" dirty="0" err="1"/>
              <a:t>Wilhelmsson</a:t>
            </a:r>
            <a:r>
              <a:rPr lang="en-GB" dirty="0"/>
              <a:t> “Remark on PPDUs with </a:t>
            </a:r>
            <a:r>
              <a:rPr lang="en-GB" dirty="0" err="1"/>
              <a:t>midambles</a:t>
            </a:r>
            <a:r>
              <a:rPr lang="en-GB" dirty="0"/>
              <a:t>”, IEEE 802.11-20/0476r1 </a:t>
            </a:r>
            <a:r>
              <a:rPr lang="en-GB" dirty="0">
                <a:hlinkClick r:id="rId3"/>
              </a:rPr>
              <a:t>https://mentor.ieee.org/802.11/dcn/20/11-20-0476-01-00bd-remark-on-ppdus-with-midambles.pptx</a:t>
            </a:r>
            <a:r>
              <a:rPr lang="en-GB" dirty="0"/>
              <a:t>  </a:t>
            </a:r>
          </a:p>
          <a:p>
            <a:r>
              <a:rPr lang="en-GB" dirty="0"/>
              <a:t>[2] Draft standard 802.11ba D6.0</a:t>
            </a:r>
          </a:p>
          <a:p>
            <a:r>
              <a:rPr lang="en-GB" dirty="0"/>
              <a:t>[3]</a:t>
            </a:r>
            <a:r>
              <a:rPr lang="en-GB" dirty="0">
                <a:cs typeface="Calibri" panose="020F0502020204030204" pitchFamily="34" charset="0"/>
              </a:rPr>
              <a:t> S. </a:t>
            </a:r>
            <a:r>
              <a:rPr lang="en-GB" dirty="0" err="1">
                <a:cs typeface="Calibri" panose="020F0502020204030204" pitchFamily="34" charset="0"/>
              </a:rPr>
              <a:t>Shellhammer</a:t>
            </a:r>
            <a:r>
              <a:rPr lang="en-GB" dirty="0">
                <a:cs typeface="Calibri" panose="020F0502020204030204" pitchFamily="34" charset="0"/>
              </a:rPr>
              <a:t> et al.</a:t>
            </a:r>
            <a:r>
              <a:rPr lang="en-GB" dirty="0"/>
              <a:t> “</a:t>
            </a:r>
            <a:r>
              <a:rPr lang="en-GB" dirty="0">
                <a:cs typeface="Calibri" panose="020F0502020204030204" pitchFamily="34" charset="0"/>
              </a:rPr>
              <a:t>WUR Power Spectral Density”, IEEE 802.11-18/0824r1, </a:t>
            </a:r>
            <a:r>
              <a:rPr lang="en-GB" dirty="0">
                <a:cs typeface="Calibri" panose="020F0502020204030204" pitchFamily="34" charset="0"/>
                <a:hlinkClick r:id="rId4"/>
              </a:rPr>
              <a:t>https://mentor.ieee.org/802.11/dcn/18/11-18-0824-01-00ba-wur-power-spectral-density.pptx</a:t>
            </a:r>
            <a:r>
              <a:rPr lang="en-GB" dirty="0">
                <a:cs typeface="Calibri" panose="020F0502020204030204" pitchFamily="34" charset="0"/>
              </a:rPr>
              <a:t> </a:t>
            </a:r>
          </a:p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Miguel López, Ericsson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/>
              <a:t>March 2020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B06045-4D49-4D40-AA70-7E1EB1E1D4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Appendix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C4DA7F17-305A-4D81-9199-C8FFE2344D9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914400" y="1620043"/>
                <a:ext cx="10654207" cy="4113213"/>
              </a:xfrm>
            </p:spPr>
            <p:txBody>
              <a:bodyPr/>
              <a:lstStyle/>
              <a:p>
                <a:r>
                  <a:rPr lang="sv-SE" dirty="0"/>
                  <a:t>In this appendix it is shown theoretically that suppression of discrete spectrum components can be achieved by randomization of the phase of the midambles. </a:t>
                </a:r>
              </a:p>
              <a:p>
                <a:r>
                  <a:rPr lang="sv-SE" i="1" dirty="0"/>
                  <a:t>Notation</a:t>
                </a:r>
                <a:endParaRPr lang="sv-SE" i="1" dirty="0">
                  <a:latin typeface="Cambria Math" panose="02040503050406030204" pitchFamily="18" charset="0"/>
                </a:endParaRPr>
              </a:p>
              <a:p>
                <a:pPr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sv-SE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v-SE" i="1">
                            <a:latin typeface="Cambria Math" panose="02040503050406030204" pitchFamily="18" charset="0"/>
                          </a:rPr>
                          <m:t>𝑫</m:t>
                        </m:r>
                      </m:e>
                      <m:sub>
                        <m:r>
                          <a:rPr lang="sv-SE" b="1" i="1" smtClean="0">
                            <a:latin typeface="Cambria Math" panose="02040503050406030204" pitchFamily="18" charset="0"/>
                          </a:rPr>
                          <m:t>𝒌</m:t>
                        </m:r>
                        <m:r>
                          <a:rPr lang="sv-SE" b="1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sv-SE" b="1" i="1" smtClean="0">
                            <a:latin typeface="Cambria Math" panose="02040503050406030204" pitchFamily="18" charset="0"/>
                          </a:rPr>
                          <m:t>𝒏</m:t>
                        </m:r>
                      </m:sub>
                    </m:sSub>
                  </m:oMath>
                </a14:m>
                <a:r>
                  <a:rPr lang="sv-SE" b="1" dirty="0">
                    <a:latin typeface="Cambria Math" panose="02040503050406030204" pitchFamily="18" charset="0"/>
                  </a:rPr>
                  <a:t>: data or pilot frequency domain symbol (M-QAM) corresponding to subcarrier </a:t>
                </a:r>
                <a14:m>
                  <m:oMath xmlns:m="http://schemas.openxmlformats.org/officeDocument/2006/math">
                    <m:r>
                      <a:rPr lang="sv-SE" b="1" i="1" dirty="0" smtClean="0">
                        <a:latin typeface="Cambria Math" panose="02040503050406030204" pitchFamily="18" charset="0"/>
                      </a:rPr>
                      <m:t>𝒌</m:t>
                    </m:r>
                  </m:oMath>
                </a14:m>
                <a:r>
                  <a:rPr lang="sv-SE" b="1" dirty="0">
                    <a:latin typeface="Cambria Math" panose="02040503050406030204" pitchFamily="18" charset="0"/>
                  </a:rPr>
                  <a:t> and OFDM symbol number </a:t>
                </a:r>
                <a14:m>
                  <m:oMath xmlns:m="http://schemas.openxmlformats.org/officeDocument/2006/math">
                    <m:r>
                      <a:rPr lang="sv-SE" b="1" i="1" smtClean="0">
                        <a:latin typeface="Cambria Math" panose="02040503050406030204" pitchFamily="18" charset="0"/>
                      </a:rPr>
                      <m:t>𝒏</m:t>
                    </m:r>
                  </m:oMath>
                </a14:m>
                <a:r>
                  <a:rPr lang="sv-SE" b="1" dirty="0">
                    <a:latin typeface="Cambria Math" panose="02040503050406030204" pitchFamily="18" charset="0"/>
                  </a:rPr>
                  <a:t>, which are assumed to be independent and have unit power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sv-SE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v-SE" b="1" i="1" smtClean="0">
                            <a:latin typeface="Cambria Math" panose="02040503050406030204" pitchFamily="18" charset="0"/>
                          </a:rPr>
                          <m:t>𝑳</m:t>
                        </m:r>
                      </m:e>
                      <m:sub>
                        <m:r>
                          <a:rPr lang="sv-SE" b="1" i="1" smtClean="0">
                            <a:latin typeface="Cambria Math" panose="02040503050406030204" pitchFamily="18" charset="0"/>
                          </a:rPr>
                          <m:t>𝒌</m:t>
                        </m:r>
                      </m:sub>
                    </m:sSub>
                  </m:oMath>
                </a14:m>
                <a:r>
                  <a:rPr lang="sv-SE" dirty="0">
                    <a:latin typeface="Cambria Math" panose="02040503050406030204" pitchFamily="18" charset="0"/>
                  </a:rPr>
                  <a:t>: LTF frequency domain symbol corresponding to subcarrier </a:t>
                </a:r>
                <a14:m>
                  <m:oMath xmlns:m="http://schemas.openxmlformats.org/officeDocument/2006/math">
                    <m:r>
                      <a:rPr lang="sv-SE" i="1" dirty="0">
                        <a:latin typeface="Cambria Math" panose="02040503050406030204" pitchFamily="18" charset="0"/>
                      </a:rPr>
                      <m:t>𝒎</m:t>
                    </m:r>
                  </m:oMath>
                </a14:m>
                <a:r>
                  <a:rPr lang="sv-SE" dirty="0">
                    <a:latin typeface="Cambria Math" panose="02040503050406030204" pitchFamily="18" charset="0"/>
                  </a:rPr>
                  <a:t>. 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sv-SE" b="1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v-SE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𝜽</m:t>
                        </m:r>
                      </m:e>
                      <m:sub>
                        <m:r>
                          <a:rPr lang="sv-SE" b="1" i="1" smtClean="0">
                            <a:latin typeface="Cambria Math" panose="02040503050406030204" pitchFamily="18" charset="0"/>
                          </a:rPr>
                          <m:t>𝒌</m:t>
                        </m:r>
                      </m:sub>
                    </m:sSub>
                  </m:oMath>
                </a14:m>
                <a:r>
                  <a:rPr lang="sv-SE" b="1" dirty="0">
                    <a:latin typeface="Cambria Math" panose="02040503050406030204" pitchFamily="18" charset="0"/>
                  </a:rPr>
                  <a:t>: phase shift </a:t>
                </a:r>
                <a:r>
                  <a:rPr lang="sv-SE" dirty="0">
                    <a:latin typeface="Cambria Math" panose="02040503050406030204" pitchFamily="18" charset="0"/>
                  </a:rPr>
                  <a:t>in </a:t>
                </a:r>
                <a14:m>
                  <m:oMath xmlns:m="http://schemas.openxmlformats.org/officeDocument/2006/math">
                    <m:r>
                      <a:rPr lang="sv-SE" i="1" dirty="0">
                        <a:latin typeface="Cambria Math" panose="02040503050406030204" pitchFamily="18" charset="0"/>
                      </a:rPr>
                      <m:t>𝒎</m:t>
                    </m:r>
                  </m:oMath>
                </a14:m>
                <a:r>
                  <a:rPr lang="sv-SE" dirty="0">
                    <a:latin typeface="Cambria Math" panose="02040503050406030204" pitchFamily="18" charset="0"/>
                  </a:rPr>
                  <a:t>-th subcarrier</a:t>
                </a:r>
                <a:r>
                  <a:rPr lang="sv-SE" b="1" dirty="0">
                    <a:latin typeface="Cambria Math" panose="02040503050406030204" pitchFamily="18" charset="0"/>
                  </a:rPr>
                  <a:t> due to GI/CSD (independent of the data)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sv-SE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v-SE" b="1" i="1" smtClean="0">
                            <a:latin typeface="Cambria Math" panose="02040503050406030204" pitchFamily="18" charset="0"/>
                          </a:rPr>
                          <m:t>𝑻</m:t>
                        </m:r>
                      </m:e>
                      <m:sub>
                        <m:r>
                          <a:rPr lang="sv-SE" b="1" i="1" smtClean="0">
                            <a:latin typeface="Cambria Math" panose="02040503050406030204" pitchFamily="18" charset="0"/>
                          </a:rPr>
                          <m:t>𝒔𝒚</m:t>
                        </m:r>
                        <m:r>
                          <a:rPr lang="sv-SE" i="1">
                            <a:latin typeface="Cambria Math" panose="02040503050406030204" pitchFamily="18" charset="0"/>
                          </a:rPr>
                          <m:t>𝒎</m:t>
                        </m:r>
                      </m:sub>
                    </m:sSub>
                  </m:oMath>
                </a14:m>
                <a:r>
                  <a:rPr lang="sv-SE" dirty="0">
                    <a:latin typeface="Cambria Math" panose="02040503050406030204" pitchFamily="18" charset="0"/>
                  </a:rPr>
                  <a:t>: OFDM symbol duration, including the GI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sv-SE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v-SE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∆</m:t>
                        </m:r>
                      </m:e>
                      <m:sub>
                        <m:r>
                          <a:rPr lang="sv-SE" b="1" i="1" smtClean="0">
                            <a:latin typeface="Cambria Math" panose="02040503050406030204" pitchFamily="18" charset="0"/>
                          </a:rPr>
                          <m:t>𝑭</m:t>
                        </m:r>
                      </m:sub>
                    </m:sSub>
                  </m:oMath>
                </a14:m>
                <a:r>
                  <a:rPr lang="sv-SE" dirty="0">
                    <a:latin typeface="Cambria Math" panose="02040503050406030204" pitchFamily="18" charset="0"/>
                  </a:rPr>
                  <a:t>: subcarrier spacing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sv-SE" b="1" i="1" smtClean="0">
                        <a:latin typeface="Cambria Math" panose="02040503050406030204" pitchFamily="18" charset="0"/>
                      </a:rPr>
                      <m:t>𝒘</m:t>
                    </m:r>
                    <m:r>
                      <a:rPr lang="sv-SE" b="1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sv-SE" b="1" i="1" smtClean="0">
                        <a:latin typeface="Cambria Math" panose="02040503050406030204" pitchFamily="18" charset="0"/>
                      </a:rPr>
                      <m:t>𝒕</m:t>
                    </m:r>
                    <m:r>
                      <a:rPr lang="sv-SE" b="1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sv-SE" dirty="0">
                    <a:latin typeface="Cambria Math" panose="02040503050406030204" pitchFamily="18" charset="0"/>
                  </a:rPr>
                  <a:t>: rectangular window, with value 1 if </a:t>
                </a:r>
                <a14:m>
                  <m:oMath xmlns:m="http://schemas.openxmlformats.org/officeDocument/2006/math">
                    <m:r>
                      <a:rPr lang="sv-SE" b="1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𝟎</m:t>
                    </m:r>
                    <m:r>
                      <a:rPr lang="sv-SE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r>
                      <a:rPr lang="sv-SE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𝒕</m:t>
                    </m:r>
                    <m:r>
                      <a:rPr lang="sv-SE" b="1" i="1" smtClean="0">
                        <a:latin typeface="Cambria Math" panose="02040503050406030204" pitchFamily="18" charset="0"/>
                      </a:rPr>
                      <m:t>&lt;</m:t>
                    </m:r>
                    <m:sSub>
                      <m:sSubPr>
                        <m:ctrlPr>
                          <a:rPr lang="sv-SE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v-SE" i="1">
                            <a:latin typeface="Cambria Math" panose="02040503050406030204" pitchFamily="18" charset="0"/>
                          </a:rPr>
                          <m:t>𝑻</m:t>
                        </m:r>
                      </m:e>
                      <m:sub>
                        <m:r>
                          <a:rPr lang="sv-SE" i="1">
                            <a:latin typeface="Cambria Math" panose="02040503050406030204" pitchFamily="18" charset="0"/>
                          </a:rPr>
                          <m:t>𝒔𝒚𝒎</m:t>
                        </m:r>
                      </m:sub>
                    </m:sSub>
                  </m:oMath>
                </a14:m>
                <a:r>
                  <a:rPr lang="sv-SE" dirty="0">
                    <a:latin typeface="Cambria Math" panose="02040503050406030204" pitchFamily="18" charset="0"/>
                  </a:rPr>
                  <a:t> and 0 otherwise</a:t>
                </a:r>
              </a:p>
              <a:p>
                <a:endParaRPr lang="sv-SE" b="1" dirty="0">
                  <a:latin typeface="Cambria Math" panose="02040503050406030204" pitchFamily="18" charset="0"/>
                </a:endParaRPr>
              </a:p>
              <a:p>
                <a:endParaRPr lang="sv-SE" dirty="0"/>
              </a:p>
              <a:p>
                <a:endParaRPr lang="sv-SE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C4DA7F17-305A-4D81-9199-C8FFE2344D9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914400" y="1620043"/>
                <a:ext cx="10654207" cy="4113213"/>
              </a:xfrm>
              <a:blipFill>
                <a:blip r:embed="rId2"/>
                <a:stretch>
                  <a:fillRect l="-858" t="-1187" r="-1259" b="-17507"/>
                </a:stretch>
              </a:blipFill>
            </p:spPr>
            <p:txBody>
              <a:bodyPr/>
              <a:lstStyle/>
              <a:p>
                <a:r>
                  <a:rPr lang="sv-S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B806EA5-6547-4053-9E01-7E6150467BC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6E9983-D69F-4B2A-890D-36E2E889B62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Miguel López, Ericsson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0841863-E23A-4B2B-B4F7-FA36C03340B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/>
              <a:t>March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6742186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B06045-4D49-4D40-AA70-7E1EB1E1D4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Appendix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C4DA7F17-305A-4D81-9199-C8FFE2344D9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914401" y="1620043"/>
                <a:ext cx="10361084" cy="4113213"/>
              </a:xfrm>
            </p:spPr>
            <p:txBody>
              <a:bodyPr/>
              <a:lstStyle/>
              <a:p>
                <a:pPr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sv-SE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v-SE" b="1" i="1" smtClean="0">
                            <a:latin typeface="Cambria Math" panose="02040503050406030204" pitchFamily="18" charset="0"/>
                          </a:rPr>
                          <m:t>𝑵</m:t>
                        </m:r>
                      </m:e>
                      <m:sub>
                        <m:r>
                          <a:rPr lang="sv-SE" b="1" i="1" smtClean="0">
                            <a:latin typeface="Cambria Math" panose="02040503050406030204" pitchFamily="18" charset="0"/>
                          </a:rPr>
                          <m:t>𝑺𝑹</m:t>
                        </m:r>
                      </m:sub>
                    </m:sSub>
                  </m:oMath>
                </a14:m>
                <a:r>
                  <a:rPr lang="sv-SE" dirty="0">
                    <a:latin typeface="Cambria Math" panose="02040503050406030204" pitchFamily="18" charset="0"/>
                  </a:rPr>
                  <a:t>: highest data subcarrier index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sv-SE" b="1" i="1" smtClean="0">
                        <a:latin typeface="Cambria Math" panose="02040503050406030204" pitchFamily="18" charset="0"/>
                      </a:rPr>
                      <m:t>𝑵</m:t>
                    </m:r>
                  </m:oMath>
                </a14:m>
                <a:r>
                  <a:rPr lang="sv-SE" dirty="0">
                    <a:latin typeface="Cambria Math" panose="02040503050406030204" pitchFamily="18" charset="0"/>
                  </a:rPr>
                  <a:t>: The total number of OFDM symbols in the signal is </a:t>
                </a:r>
                <a14:m>
                  <m:oMath xmlns:m="http://schemas.openxmlformats.org/officeDocument/2006/math">
                    <m:r>
                      <a:rPr lang="sv-SE" b="1" i="0" smtClean="0">
                        <a:latin typeface="Cambria Math" panose="02040503050406030204" pitchFamily="18" charset="0"/>
                      </a:rPr>
                      <m:t>𝟐</m:t>
                    </m:r>
                    <m:r>
                      <a:rPr lang="sv-SE" i="1">
                        <a:latin typeface="Cambria Math" panose="02040503050406030204" pitchFamily="18" charset="0"/>
                      </a:rPr>
                      <m:t>𝑵</m:t>
                    </m:r>
                    <m:r>
                      <a:rPr lang="sv-SE" b="1" i="1" smtClean="0"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r>
                  <a:rPr lang="sv-SE" dirty="0">
                    <a:latin typeface="Cambria Math" panose="02040503050406030204" pitchFamily="18" charset="0"/>
                  </a:rPr>
                  <a:t> </a:t>
                </a:r>
                <a:endParaRPr lang="sv-SE" dirty="0"/>
              </a:p>
              <a:p>
                <a:r>
                  <a:rPr lang="sv-SE" dirty="0"/>
                  <a:t>The following deterministic sequence is introduced to describe the baseband signal with midambles</a:t>
                </a:r>
                <a:endParaRPr lang="sv-SE" i="1" dirty="0">
                  <a:latin typeface="Cambria Math" panose="02040503050406030204" pitchFamily="18" charset="0"/>
                </a:endParaRPr>
              </a:p>
              <a:p>
                <a:pPr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sv-SE" sz="18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v-SE" sz="1800" b="1" i="1" smtClean="0">
                            <a:latin typeface="Cambria Math" panose="02040503050406030204" pitchFamily="18" charset="0"/>
                          </a:rPr>
                          <m:t>𝑰</m:t>
                        </m:r>
                      </m:e>
                      <m:sub>
                        <m:r>
                          <a:rPr lang="sv-SE" sz="1800" i="1">
                            <a:latin typeface="Cambria Math" panose="02040503050406030204" pitchFamily="18" charset="0"/>
                          </a:rPr>
                          <m:t>𝒏</m:t>
                        </m:r>
                      </m:sub>
                    </m:sSub>
                    <m:r>
                      <a:rPr lang="sv-SE" sz="1800" b="1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{"/>
                        <m:endChr m:val=""/>
                        <m:ctrlPr>
                          <a:rPr lang="sv-SE" sz="1800" b="1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sv-SE" sz="1800" b="1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sv-SE" sz="1800" b="1" i="1" smtClean="0"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  <m:r>
                                <a:rPr lang="sv-SE" sz="1800" b="1" i="1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sv-SE" sz="1800" b="1" i="0" smtClean="0">
                                  <a:latin typeface="Cambria Math" panose="02040503050406030204" pitchFamily="18" charset="0"/>
                                </a:rPr>
                                <m:t>𝐢𝐟</m:t>
                              </m:r>
                              <m:r>
                                <a:rPr lang="sv-SE" sz="1800" b="1" i="0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sv-SE" sz="1800" b="1" i="0" smtClean="0">
                                  <a:latin typeface="Cambria Math" panose="02040503050406030204" pitchFamily="18" charset="0"/>
                                </a:rPr>
                                <m:t>𝐭𝐡𝐞</m:t>
                              </m:r>
                              <m:r>
                                <a:rPr lang="sv-SE" sz="1800" b="1" i="1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sv-SE" sz="1800" b="1" i="1" smtClean="0">
                                  <a:latin typeface="Cambria Math" panose="02040503050406030204" pitchFamily="18" charset="0"/>
                                </a:rPr>
                                <m:t>𝒏</m:t>
                              </m:r>
                              <m:r>
                                <a:rPr lang="sv-SE" sz="1800" b="1" i="0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sv-SE" sz="1800" b="1" i="0" smtClean="0">
                                  <a:latin typeface="Cambria Math" panose="02040503050406030204" pitchFamily="18" charset="0"/>
                                </a:rPr>
                                <m:t>𝐭𝐡</m:t>
                              </m:r>
                              <m:r>
                                <a:rPr lang="sv-SE" sz="1800" b="1" i="0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sv-SE" sz="1800" b="1" i="0" smtClean="0">
                                  <a:latin typeface="Cambria Math" panose="02040503050406030204" pitchFamily="18" charset="0"/>
                                </a:rPr>
                                <m:t>𝐎𝐅𝐃𝐌</m:t>
                              </m:r>
                              <m:r>
                                <a:rPr lang="sv-SE" sz="1800" b="1" i="0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sv-SE" sz="1800" b="1" i="0" smtClean="0">
                                  <a:latin typeface="Cambria Math" panose="02040503050406030204" pitchFamily="18" charset="0"/>
                                </a:rPr>
                                <m:t>𝐬𝐲𝐦𝐛𝐨𝐥</m:t>
                              </m:r>
                              <m:r>
                                <a:rPr lang="sv-SE" sz="1800" b="1" i="0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sv-SE" sz="1800" b="1" i="0" smtClean="0">
                                  <a:latin typeface="Cambria Math" panose="02040503050406030204" pitchFamily="18" charset="0"/>
                                </a:rPr>
                                <m:t>𝐢𝐬</m:t>
                              </m:r>
                              <m:r>
                                <a:rPr lang="sv-SE" sz="1800" b="1" i="0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sv-SE" sz="1800" b="1" i="0" smtClean="0">
                                  <a:latin typeface="Cambria Math" panose="02040503050406030204" pitchFamily="18" charset="0"/>
                                </a:rPr>
                                <m:t>𝐚</m:t>
                              </m:r>
                              <m:r>
                                <a:rPr lang="sv-SE" sz="1800" b="1" i="0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sv-SE" sz="1800" b="1" i="0" smtClean="0">
                                  <a:latin typeface="Cambria Math" panose="02040503050406030204" pitchFamily="18" charset="0"/>
                                </a:rPr>
                                <m:t>𝐦𝐢𝐝𝐚𝐦𝐛𝐥𝐞</m:t>
                              </m:r>
                            </m:e>
                          </m:mr>
                          <m:mr>
                            <m:e>
                              <m:r>
                                <a:rPr lang="sv-SE" sz="1800" b="1" i="1" smtClean="0">
                                  <a:latin typeface="Cambria Math" panose="02040503050406030204" pitchFamily="18" charset="0"/>
                                </a:rPr>
                                <m:t>𝟎</m:t>
                              </m:r>
                              <m:r>
                                <a:rPr lang="sv-SE" sz="1800" b="1" i="1" smtClean="0">
                                  <a:latin typeface="Cambria Math" panose="02040503050406030204" pitchFamily="18" charset="0"/>
                                </a:rPr>
                                <m:t>                                                                 </m:t>
                              </m:r>
                              <m:r>
                                <a:rPr lang="sv-SE" sz="1800" b="1" i="0" smtClean="0">
                                  <a:latin typeface="Cambria Math" panose="02040503050406030204" pitchFamily="18" charset="0"/>
                                </a:rPr>
                                <m:t>𝐨𝐭𝐡𝐞𝐫𝐰𝐢𝐬𝐞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sv-SE" b="1" i="1" dirty="0">
                    <a:latin typeface="Cambria Math" panose="02040503050406030204" pitchFamily="18" charset="0"/>
                  </a:rPr>
                  <a:t> </a:t>
                </a:r>
                <a:endParaRPr lang="sv-SE" dirty="0"/>
              </a:p>
              <a:p>
                <a:r>
                  <a:rPr lang="sv-SE" dirty="0"/>
                  <a:t>Finally, a sequence of random phase shifts is introduced.</a:t>
                </a:r>
                <a:endParaRPr lang="sv-SE" i="1" dirty="0">
                  <a:latin typeface="Cambria Math" panose="02040503050406030204" pitchFamily="18" charset="0"/>
                </a:endParaRPr>
              </a:p>
              <a:p>
                <a:pPr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sv-SE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v-SE" b="1" i="1" smtClean="0">
                            <a:latin typeface="Cambria Math" panose="02040503050406030204" pitchFamily="18" charset="0"/>
                          </a:rPr>
                          <m:t>𝑩</m:t>
                        </m:r>
                      </m:e>
                      <m:sub>
                        <m:r>
                          <a:rPr lang="sv-SE" i="1">
                            <a:latin typeface="Cambria Math" panose="02040503050406030204" pitchFamily="18" charset="0"/>
                          </a:rPr>
                          <m:t>𝒏</m:t>
                        </m:r>
                      </m:sub>
                    </m:sSub>
                    <m:r>
                      <a:rPr lang="sv-SE" b="1" i="1" smtClean="0">
                        <a:latin typeface="Cambria Math" panose="02040503050406030204" pitchFamily="18" charset="0"/>
                      </a:rPr>
                      <m:t>:</m:t>
                    </m:r>
                  </m:oMath>
                </a14:m>
                <a:r>
                  <a:rPr lang="sv-SE" b="1" i="1" dirty="0">
                    <a:latin typeface="Cambria Math" panose="02040503050406030204" pitchFamily="18" charset="0"/>
                  </a:rPr>
                  <a:t> </a:t>
                </a:r>
                <a:r>
                  <a:rPr lang="sv-SE" dirty="0">
                    <a:latin typeface="Cambria Math" panose="02040503050406030204" pitchFamily="18" charset="0"/>
                  </a:rPr>
                  <a:t>independent binary random variables with</a:t>
                </a:r>
                <a:r>
                  <a:rPr lang="sv-SE" i="1" dirty="0">
                    <a:latin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sv-SE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v-SE" b="1" i="1" smtClean="0">
                            <a:latin typeface="Cambria Math" panose="02040503050406030204" pitchFamily="18" charset="0"/>
                          </a:rPr>
                          <m:t>𝑷</m:t>
                        </m:r>
                        <m:r>
                          <a:rPr lang="sv-SE" b="1" i="1" smtClean="0">
                            <a:latin typeface="Cambria Math" panose="02040503050406030204" pitchFamily="18" charset="0"/>
                          </a:rPr>
                          <m:t>[</m:t>
                        </m:r>
                        <m:r>
                          <a:rPr lang="sv-SE" i="1">
                            <a:latin typeface="Cambria Math" panose="02040503050406030204" pitchFamily="18" charset="0"/>
                          </a:rPr>
                          <m:t>𝑩</m:t>
                        </m:r>
                      </m:e>
                      <m:sub>
                        <m:r>
                          <a:rPr lang="sv-SE" i="1">
                            <a:latin typeface="Cambria Math" panose="02040503050406030204" pitchFamily="18" charset="0"/>
                          </a:rPr>
                          <m:t>𝒏</m:t>
                        </m:r>
                      </m:sub>
                    </m:sSub>
                    <m:r>
                      <a:rPr lang="sv-SE" b="1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sv-SE" b="1" i="1" smtClean="0">
                        <a:latin typeface="Cambria Math" panose="02040503050406030204" pitchFamily="18" charset="0"/>
                      </a:rPr>
                      <m:t>𝟏</m:t>
                    </m:r>
                    <m:r>
                      <a:rPr lang="sv-SE" b="1" i="1" smtClean="0">
                        <a:latin typeface="Cambria Math" panose="02040503050406030204" pitchFamily="18" charset="0"/>
                      </a:rPr>
                      <m:t>]=</m:t>
                    </m:r>
                    <m:sSub>
                      <m:sSubPr>
                        <m:ctrlPr>
                          <a:rPr lang="sv-SE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v-SE" i="1">
                            <a:latin typeface="Cambria Math" panose="02040503050406030204" pitchFamily="18" charset="0"/>
                          </a:rPr>
                          <m:t>𝑷</m:t>
                        </m:r>
                        <m:r>
                          <a:rPr lang="sv-SE" i="1">
                            <a:latin typeface="Cambria Math" panose="02040503050406030204" pitchFamily="18" charset="0"/>
                          </a:rPr>
                          <m:t>[</m:t>
                        </m:r>
                        <m:r>
                          <a:rPr lang="sv-SE" i="1">
                            <a:latin typeface="Cambria Math" panose="02040503050406030204" pitchFamily="18" charset="0"/>
                          </a:rPr>
                          <m:t>𝑩</m:t>
                        </m:r>
                      </m:e>
                      <m:sub>
                        <m:r>
                          <a:rPr lang="sv-SE" i="1">
                            <a:latin typeface="Cambria Math" panose="02040503050406030204" pitchFamily="18" charset="0"/>
                          </a:rPr>
                          <m:t>𝒏</m:t>
                        </m:r>
                      </m:sub>
                    </m:sSub>
                    <m:r>
                      <a:rPr lang="sv-SE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sv-SE" b="1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sv-SE" i="1">
                        <a:latin typeface="Cambria Math" panose="02040503050406030204" pitchFamily="18" charset="0"/>
                      </a:rPr>
                      <m:t>𝟏</m:t>
                    </m:r>
                    <m:r>
                      <a:rPr lang="sv-SE" i="1">
                        <a:latin typeface="Cambria Math" panose="02040503050406030204" pitchFamily="18" charset="0"/>
                      </a:rPr>
                      <m:t>]=</m:t>
                    </m:r>
                  </m:oMath>
                </a14:m>
                <a:r>
                  <a:rPr lang="sv-SE" b="1" dirty="0">
                    <a:latin typeface="Cambria Math" panose="02040503050406030204" pitchFamily="18" charset="0"/>
                  </a:rPr>
                  <a:t>1/2. These are the random phase shifts imparted to the midambles in order to suppress the spectral lines. These random variables are also assumed to be independent from the data symbols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sv-SE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v-SE" i="1">
                            <a:latin typeface="Cambria Math" panose="02040503050406030204" pitchFamily="18" charset="0"/>
                          </a:rPr>
                          <m:t>𝑫</m:t>
                        </m:r>
                      </m:e>
                      <m:sub>
                        <m:r>
                          <a:rPr lang="sv-SE" b="1" i="1" smtClean="0">
                            <a:latin typeface="Cambria Math" panose="02040503050406030204" pitchFamily="18" charset="0"/>
                          </a:rPr>
                          <m:t>𝒌</m:t>
                        </m:r>
                        <m:r>
                          <a:rPr lang="sv-SE" b="1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sv-SE" b="1" i="1" smtClean="0">
                            <a:latin typeface="Cambria Math" panose="02040503050406030204" pitchFamily="18" charset="0"/>
                          </a:rPr>
                          <m:t>𝒏</m:t>
                        </m:r>
                      </m:sub>
                    </m:sSub>
                  </m:oMath>
                </a14:m>
                <a:r>
                  <a:rPr lang="sv-SE" b="1" dirty="0">
                    <a:latin typeface="Cambria Math" panose="02040503050406030204" pitchFamily="18" charset="0"/>
                  </a:rPr>
                  <a:t>.</a:t>
                </a:r>
              </a:p>
              <a:p>
                <a:endParaRPr lang="sv-SE" b="1" dirty="0">
                  <a:latin typeface="Cambria Math" panose="02040503050406030204" pitchFamily="18" charset="0"/>
                </a:endParaRPr>
              </a:p>
              <a:p>
                <a:endParaRPr lang="sv-SE" dirty="0"/>
              </a:p>
              <a:p>
                <a:endParaRPr lang="sv-SE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C4DA7F17-305A-4D81-9199-C8FFE2344D9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914401" y="1620043"/>
                <a:ext cx="10361084" cy="4113213"/>
              </a:xfrm>
              <a:blipFill>
                <a:blip r:embed="rId2"/>
                <a:stretch>
                  <a:fillRect l="-882" t="-1187" r="-588" b="-9792"/>
                </a:stretch>
              </a:blipFill>
            </p:spPr>
            <p:txBody>
              <a:bodyPr/>
              <a:lstStyle/>
              <a:p>
                <a:r>
                  <a:rPr lang="sv-S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B806EA5-6547-4053-9E01-7E6150467BC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6E9983-D69F-4B2A-890D-36E2E889B62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Miguel López, Ericsson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0841863-E23A-4B2B-B4F7-FA36C03340B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/>
              <a:t>March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1366954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B06045-4D49-4D40-AA70-7E1EB1E1D4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Appendix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C4DA7F17-305A-4D81-9199-C8FFE2344D9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914401" y="1764059"/>
                <a:ext cx="10361084" cy="4113213"/>
              </a:xfrm>
            </p:spPr>
            <p:txBody>
              <a:bodyPr/>
              <a:lstStyle/>
              <a:p>
                <a:r>
                  <a:rPr lang="sv-SE" dirty="0"/>
                  <a:t>The baseband signal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sv-SE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v-SE" i="1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b>
                        <m:r>
                          <a:rPr lang="sv-SE" i="1">
                            <a:latin typeface="Cambria Math" panose="02040503050406030204" pitchFamily="18" charset="0"/>
                          </a:rPr>
                          <m:t>𝑵</m:t>
                        </m:r>
                      </m:sub>
                    </m:sSub>
                    <m:d>
                      <m:dPr>
                        <m:ctrlPr>
                          <a:rPr lang="sv-SE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sv-SE" i="1">
                            <a:latin typeface="Cambria Math" panose="02040503050406030204" pitchFamily="18" charset="0"/>
                          </a:rPr>
                          <m:t>𝒕</m:t>
                        </m:r>
                      </m:e>
                    </m:d>
                  </m:oMath>
                </a14:m>
                <a:r>
                  <a:rPr lang="sv-SE" dirty="0"/>
                  <a:t> is written as the superposition of data and midamble symbols </a:t>
                </a:r>
              </a:p>
              <a:p>
                <a:endParaRPr lang="sv-SE" dirty="0"/>
              </a:p>
              <a:p>
                <a:pPr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sv-SE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v-SE" sz="2000" i="1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b>
                        <m:r>
                          <a:rPr lang="sv-SE" sz="2000" i="1">
                            <a:latin typeface="Cambria Math" panose="02040503050406030204" pitchFamily="18" charset="0"/>
                          </a:rPr>
                          <m:t>𝑵</m:t>
                        </m:r>
                      </m:sub>
                    </m:sSub>
                    <m:d>
                      <m:dPr>
                        <m:ctrlPr>
                          <a:rPr lang="sv-SE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sv-SE" sz="2000" i="1">
                            <a:latin typeface="Cambria Math" panose="02040503050406030204" pitchFamily="18" charset="0"/>
                          </a:rPr>
                          <m:t>𝒕</m:t>
                        </m:r>
                      </m:e>
                    </m:d>
                    <m:r>
                      <a:rPr lang="sv-SE" sz="2000" i="1">
                        <a:latin typeface="Cambria Math" panose="02040503050406030204" pitchFamily="18" charset="0"/>
                      </a:rPr>
                      <m:t>= </m:t>
                    </m:r>
                    <m:sSub>
                      <m:sSubPr>
                        <m:ctrlPr>
                          <a:rPr lang="sv-SE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v-SE" sz="2000" i="1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b>
                        <m:r>
                          <a:rPr lang="sv-SE" sz="2000" i="1">
                            <a:latin typeface="Cambria Math" panose="02040503050406030204" pitchFamily="18" charset="0"/>
                          </a:rPr>
                          <m:t>𝑵</m:t>
                        </m:r>
                        <m:r>
                          <a:rPr lang="sv-SE" sz="2000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sv-SE" sz="2000" i="1">
                            <a:latin typeface="Cambria Math" panose="02040503050406030204" pitchFamily="18" charset="0"/>
                          </a:rPr>
                          <m:t>𝒅𝒂𝒕𝒂</m:t>
                        </m:r>
                      </m:sub>
                    </m:sSub>
                    <m:d>
                      <m:dPr>
                        <m:ctrlPr>
                          <a:rPr lang="sv-SE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sv-SE" sz="2000" i="1">
                            <a:latin typeface="Cambria Math" panose="02040503050406030204" pitchFamily="18" charset="0"/>
                          </a:rPr>
                          <m:t>𝒕</m:t>
                        </m:r>
                      </m:e>
                    </m:d>
                    <m:r>
                      <a:rPr lang="sv-SE" sz="2000" i="1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sv-SE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v-SE" sz="2000" i="1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b>
                        <m:r>
                          <a:rPr lang="sv-SE" sz="2000" i="1">
                            <a:latin typeface="Cambria Math" panose="02040503050406030204" pitchFamily="18" charset="0"/>
                          </a:rPr>
                          <m:t>𝑵</m:t>
                        </m:r>
                        <m:r>
                          <a:rPr lang="sv-SE" sz="2000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sv-SE" sz="2000" i="1">
                            <a:latin typeface="Cambria Math" panose="02040503050406030204" pitchFamily="18" charset="0"/>
                          </a:rPr>
                          <m:t>𝒎𝒊𝒅𝒂𝒎𝒃𝒍𝒆</m:t>
                        </m:r>
                        <m:r>
                          <a:rPr lang="sv-SE" sz="2000" i="1">
                            <a:latin typeface="Cambria Math" panose="02040503050406030204" pitchFamily="18" charset="0"/>
                          </a:rPr>
                          <m:t> </m:t>
                        </m:r>
                      </m:sub>
                    </m:sSub>
                    <m:d>
                      <m:dPr>
                        <m:ctrlPr>
                          <a:rPr lang="sv-SE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sv-SE" sz="2000" i="1">
                            <a:latin typeface="Cambria Math" panose="02040503050406030204" pitchFamily="18" charset="0"/>
                          </a:rPr>
                          <m:t>𝒕</m:t>
                        </m:r>
                      </m:e>
                    </m:d>
                    <m:r>
                      <a:rPr lang="sv-SE" sz="2000" b="1" i="1" smtClean="0">
                        <a:latin typeface="Cambria Math" panose="02040503050406030204" pitchFamily="18" charset="0"/>
                      </a:rPr>
                      <m:t>,</m:t>
                    </m:r>
                  </m:oMath>
                </a14:m>
                <a:endParaRPr lang="sv-SE" dirty="0"/>
              </a:p>
              <a:p>
                <a:endParaRPr lang="sv-SE" dirty="0"/>
              </a:p>
              <a:p>
                <a:r>
                  <a:rPr lang="sv-SE" dirty="0"/>
                  <a:t>where</a:t>
                </a:r>
              </a:p>
              <a:p>
                <a:endParaRPr lang="sv-SE" b="1" i="1" dirty="0">
                  <a:latin typeface="Cambria Math" panose="02040503050406030204" pitchFamily="18" charset="0"/>
                </a:endParaRPr>
              </a:p>
              <a:p>
                <a:pPr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sv-SE" sz="2000" b="1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v-SE" sz="2000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b>
                        <m:r>
                          <a:rPr lang="sv-SE" sz="2000" b="1" i="1" smtClean="0">
                            <a:latin typeface="Cambria Math" panose="02040503050406030204" pitchFamily="18" charset="0"/>
                          </a:rPr>
                          <m:t>𝑵</m:t>
                        </m:r>
                        <m:r>
                          <a:rPr lang="sv-SE" sz="2000" b="1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sv-SE" sz="2000" b="1" i="1" smtClean="0">
                            <a:latin typeface="Cambria Math" panose="02040503050406030204" pitchFamily="18" charset="0"/>
                          </a:rPr>
                          <m:t>𝒅𝒂𝒕𝒂</m:t>
                        </m:r>
                      </m:sub>
                    </m:sSub>
                    <m:d>
                      <m:dPr>
                        <m:ctrlPr>
                          <a:rPr lang="sv-SE" sz="2000" b="1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sv-SE" sz="2000" b="1" i="1" smtClean="0">
                            <a:latin typeface="Cambria Math" panose="02040503050406030204" pitchFamily="18" charset="0"/>
                          </a:rPr>
                          <m:t>𝒕</m:t>
                        </m:r>
                      </m:e>
                    </m:d>
                    <m:r>
                      <a:rPr lang="sv-SE" sz="2000" i="1" smtClean="0">
                        <a:latin typeface="Cambria Math" panose="02040503050406030204" pitchFamily="18" charset="0"/>
                      </a:rPr>
                      <m:t>=</m:t>
                    </m:r>
                    <m:nary>
                      <m:naryPr>
                        <m:chr m:val="∑"/>
                        <m:ctrlPr>
                          <a:rPr lang="sv-SE" sz="2000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sv-SE" sz="2000" b="1" i="1" smtClean="0">
                            <a:latin typeface="Cambria Math" panose="02040503050406030204" pitchFamily="18" charset="0"/>
                          </a:rPr>
                          <m:t>𝒏</m:t>
                        </m:r>
                        <m:r>
                          <a:rPr lang="sv-SE" sz="2000" b="1" i="1" smtClean="0">
                            <a:latin typeface="Cambria Math" panose="02040503050406030204" pitchFamily="18" charset="0"/>
                          </a:rPr>
                          <m:t>=−</m:t>
                        </m:r>
                        <m:r>
                          <a:rPr lang="sv-SE" sz="2000" b="1" i="1" smtClean="0">
                            <a:latin typeface="Cambria Math" panose="02040503050406030204" pitchFamily="18" charset="0"/>
                          </a:rPr>
                          <m:t>𝑵</m:t>
                        </m:r>
                      </m:sub>
                      <m:sup>
                        <m:r>
                          <a:rPr lang="sv-SE" sz="2000" b="1" i="1" smtClean="0">
                            <a:latin typeface="Cambria Math" panose="02040503050406030204" pitchFamily="18" charset="0"/>
                          </a:rPr>
                          <m:t>𝑵</m:t>
                        </m:r>
                        <m:r>
                          <a:rPr lang="sv-SE" sz="2000" b="1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sv-SE" sz="2000" b="1" i="1" smtClean="0">
                            <a:latin typeface="Cambria Math" panose="02040503050406030204" pitchFamily="18" charset="0"/>
                          </a:rPr>
                          <m:t>𝟏</m:t>
                        </m:r>
                      </m:sup>
                      <m:e>
                        <m:d>
                          <m:dPr>
                            <m:ctrlPr>
                              <a:rPr lang="sv-SE" sz="2000" b="1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sv-SE" sz="2000" b="1" i="1" smtClean="0">
                                <a:latin typeface="Cambria Math" panose="02040503050406030204" pitchFamily="18" charset="0"/>
                              </a:rPr>
                              <m:t>𝟏</m:t>
                            </m:r>
                            <m:r>
                              <a:rPr lang="sv-SE" sz="2000" b="1" i="1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sSub>
                              <m:sSubPr>
                                <m:ctrlPr>
                                  <a:rPr lang="sv-SE" sz="2000" b="1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sv-SE" sz="2000" b="1" i="1" smtClean="0">
                                    <a:latin typeface="Cambria Math" panose="02040503050406030204" pitchFamily="18" charset="0"/>
                                  </a:rPr>
                                  <m:t>𝑰</m:t>
                                </m:r>
                              </m:e>
                              <m:sub>
                                <m:r>
                                  <a:rPr lang="sv-SE" sz="2000" b="1" i="1" smtClean="0">
                                    <a:latin typeface="Cambria Math" panose="02040503050406030204" pitchFamily="18" charset="0"/>
                                  </a:rPr>
                                  <m:t>𝒏</m:t>
                                </m:r>
                              </m:sub>
                            </m:sSub>
                          </m:e>
                        </m:d>
                        <m:r>
                          <a:rPr lang="sv-SE" sz="2000" b="1" i="1" smtClean="0">
                            <a:latin typeface="Cambria Math" panose="02040503050406030204" pitchFamily="18" charset="0"/>
                          </a:rPr>
                          <m:t>𝒘</m:t>
                        </m:r>
                        <m:d>
                          <m:dPr>
                            <m:ctrlPr>
                              <a:rPr lang="sv-SE" sz="2000" b="1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sv-SE" sz="2000" b="1" i="1" smtClean="0">
                                <a:latin typeface="Cambria Math" panose="02040503050406030204" pitchFamily="18" charset="0"/>
                              </a:rPr>
                              <m:t>𝒕</m:t>
                            </m:r>
                            <m:r>
                              <a:rPr lang="sv-SE" sz="2000" b="1" i="1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sv-SE" sz="2000" b="1" i="1" smtClean="0">
                                <a:latin typeface="Cambria Math" panose="02040503050406030204" pitchFamily="18" charset="0"/>
                              </a:rPr>
                              <m:t>𝒏</m:t>
                            </m:r>
                            <m:sSub>
                              <m:sSubPr>
                                <m:ctrlPr>
                                  <a:rPr lang="sv-SE" sz="2000" b="1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sv-SE" sz="2000" b="1" i="1" smtClean="0">
                                    <a:latin typeface="Cambria Math" panose="02040503050406030204" pitchFamily="18" charset="0"/>
                                  </a:rPr>
                                  <m:t>𝑻</m:t>
                                </m:r>
                              </m:e>
                              <m:sub>
                                <m:r>
                                  <a:rPr lang="sv-SE" sz="2000" b="1" i="1" smtClean="0">
                                    <a:latin typeface="Cambria Math" panose="02040503050406030204" pitchFamily="18" charset="0"/>
                                  </a:rPr>
                                  <m:t>𝒔𝒚𝒎</m:t>
                                </m:r>
                              </m:sub>
                            </m:sSub>
                          </m:e>
                        </m:d>
                        <m:nary>
                          <m:naryPr>
                            <m:chr m:val="∑"/>
                            <m:ctrlPr>
                              <a:rPr lang="sv-SE" sz="2000" i="1" smtClean="0">
                                <a:latin typeface="Cambria Math" panose="02040503050406030204" pitchFamily="18" charset="0"/>
                              </a:rPr>
                            </m:ctrlPr>
                          </m:naryPr>
                          <m:sub>
                            <m:r>
                              <m:rPr>
                                <m:brk m:alnAt="23"/>
                              </m:rPr>
                              <a:rPr lang="sv-SE" sz="2000" b="1" i="1" smtClean="0">
                                <a:latin typeface="Cambria Math" panose="02040503050406030204" pitchFamily="18" charset="0"/>
                              </a:rPr>
                              <m:t>𝒌</m:t>
                            </m:r>
                            <m:r>
                              <a:rPr lang="sv-SE" sz="2000" b="1" i="1" smtClean="0">
                                <a:latin typeface="Cambria Math" panose="02040503050406030204" pitchFamily="18" charset="0"/>
                              </a:rPr>
                              <m:t>=</m:t>
                            </m:r>
                            <m:sSub>
                              <m:sSubPr>
                                <m:ctrlPr>
                                  <a:rPr lang="sv-SE" sz="2000" b="1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sv-SE" sz="2000" b="1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sv-SE" sz="2000" b="1" i="1" smtClean="0">
                                    <a:latin typeface="Cambria Math" panose="02040503050406030204" pitchFamily="18" charset="0"/>
                                  </a:rPr>
                                  <m:t>𝑵</m:t>
                                </m:r>
                              </m:e>
                              <m:sub>
                                <m:r>
                                  <a:rPr lang="sv-SE" sz="2000" b="1" i="1" smtClean="0">
                                    <a:latin typeface="Cambria Math" panose="02040503050406030204" pitchFamily="18" charset="0"/>
                                  </a:rPr>
                                  <m:t>𝑺𝑹</m:t>
                                </m:r>
                              </m:sub>
                            </m:sSub>
                          </m:sub>
                          <m:sup>
                            <m:sSub>
                              <m:sSubPr>
                                <m:ctrlPr>
                                  <a:rPr lang="sv-SE" sz="20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sv-SE" sz="2000" i="1">
                                    <a:latin typeface="Cambria Math" panose="02040503050406030204" pitchFamily="18" charset="0"/>
                                  </a:rPr>
                                  <m:t>𝑵</m:t>
                                </m:r>
                              </m:e>
                              <m:sub>
                                <m:r>
                                  <a:rPr lang="sv-SE" sz="2000" i="1">
                                    <a:latin typeface="Cambria Math" panose="02040503050406030204" pitchFamily="18" charset="0"/>
                                  </a:rPr>
                                  <m:t>𝑺</m:t>
                                </m:r>
                                <m:r>
                                  <a:rPr lang="sv-SE" sz="2000" b="1" i="1" smtClean="0">
                                    <a:latin typeface="Cambria Math" panose="02040503050406030204" pitchFamily="18" charset="0"/>
                                  </a:rPr>
                                  <m:t>𝑹</m:t>
                                </m:r>
                              </m:sub>
                            </m:sSub>
                          </m:sup>
                          <m:e>
                            <m:sSub>
                              <m:sSubPr>
                                <m:ctrlPr>
                                  <a:rPr lang="sv-SE" sz="200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sv-SE" sz="2000" b="1" i="1" smtClean="0">
                                    <a:latin typeface="Cambria Math" panose="02040503050406030204" pitchFamily="18" charset="0"/>
                                  </a:rPr>
                                  <m:t>𝑫</m:t>
                                </m:r>
                              </m:e>
                              <m:sub>
                                <m:r>
                                  <a:rPr lang="sv-SE" sz="2000" b="1" i="1" smtClean="0">
                                    <a:latin typeface="Cambria Math" panose="02040503050406030204" pitchFamily="18" charset="0"/>
                                  </a:rPr>
                                  <m:t>𝒌</m:t>
                                </m:r>
                                <m:r>
                                  <a:rPr lang="sv-SE" sz="2000" b="1" i="1" smtClean="0">
                                    <a:latin typeface="Cambria Math" panose="02040503050406030204" pitchFamily="18" charset="0"/>
                                  </a:rPr>
                                  <m:t>,</m:t>
                                </m:r>
                                <m:r>
                                  <a:rPr lang="sv-SE" sz="2000" b="1" i="1" smtClean="0">
                                    <a:latin typeface="Cambria Math" panose="02040503050406030204" pitchFamily="18" charset="0"/>
                                  </a:rPr>
                                  <m:t>𝒏</m:t>
                                </m:r>
                              </m:sub>
                            </m:sSub>
                            <m:sSup>
                              <m:sSupPr>
                                <m:ctrlPr>
                                  <a:rPr lang="sv-SE" sz="2000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sv-SE" sz="2000" i="1">
                                    <a:latin typeface="Cambria Math" panose="02040503050406030204" pitchFamily="18" charset="0"/>
                                  </a:rPr>
                                  <m:t>𝒆</m:t>
                                </m:r>
                              </m:e>
                              <m:sup>
                                <m:r>
                                  <a:rPr lang="sv-SE" sz="2000" i="1">
                                    <a:latin typeface="Cambria Math" panose="02040503050406030204" pitchFamily="18" charset="0"/>
                                  </a:rPr>
                                  <m:t>𝒋</m:t>
                                </m:r>
                                <m:sSub>
                                  <m:sSubPr>
                                    <m:ctrlPr>
                                      <a:rPr lang="sv-SE" sz="20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sv-SE" sz="2000" b="1" i="1" smtClean="0">
                                        <a:latin typeface="Cambria Math" panose="02040503050406030204" pitchFamily="18" charset="0"/>
                                      </a:rPr>
                                      <m:t>(</m:t>
                                    </m:r>
                                    <m:r>
                                      <a:rPr lang="sv-SE" sz="2000" b="1" i="1" smtClean="0">
                                        <a:latin typeface="Cambria Math" panose="02040503050406030204" pitchFamily="18" charset="0"/>
                                      </a:rPr>
                                      <m:t>𝟐</m:t>
                                    </m:r>
                                    <m:r>
                                      <a:rPr lang="sv-SE" sz="2000" b="1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𝝅</m:t>
                                    </m:r>
                                    <m:sSub>
                                      <m:sSubPr>
                                        <m:ctrlPr>
                                          <a:rPr lang="sv-SE" sz="2000" b="1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sv-SE" sz="2000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∆</m:t>
                                        </m:r>
                                      </m:e>
                                      <m:sub>
                                        <m:r>
                                          <a:rPr lang="sv-SE" sz="2000" b="1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𝑭</m:t>
                                        </m:r>
                                      </m:sub>
                                    </m:sSub>
                                    <m:r>
                                      <a:rPr lang="sv-SE" sz="2000" b="1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𝒌𝒕</m:t>
                                    </m:r>
                                    <m:r>
                                      <a:rPr lang="sv-SE" sz="2000" b="1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+</m:t>
                                    </m:r>
                                    <m:r>
                                      <a:rPr lang="sv-SE" sz="200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𝜽</m:t>
                                    </m:r>
                                  </m:e>
                                  <m:sub>
                                    <m:r>
                                      <a:rPr lang="sv-SE" sz="2000" b="1" i="1" smtClean="0">
                                        <a:latin typeface="Cambria Math" panose="02040503050406030204" pitchFamily="18" charset="0"/>
                                      </a:rPr>
                                      <m:t>𝒌</m:t>
                                    </m:r>
                                  </m:sub>
                                </m:sSub>
                                <m:r>
                                  <a:rPr lang="sv-SE" sz="2000" b="1" i="1" smtClean="0"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sup>
                            </m:sSup>
                          </m:e>
                        </m:nary>
                      </m:e>
                    </m:nary>
                  </m:oMath>
                </a14:m>
                <a:endParaRPr lang="sv-SE" sz="2000" dirty="0"/>
              </a:p>
              <a:p>
                <a:pPr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sv-SE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v-SE" sz="2000" i="1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b>
                        <m:r>
                          <a:rPr lang="sv-SE" sz="2000" i="1">
                            <a:latin typeface="Cambria Math" panose="02040503050406030204" pitchFamily="18" charset="0"/>
                          </a:rPr>
                          <m:t>𝑵</m:t>
                        </m:r>
                        <m:r>
                          <a:rPr lang="sv-SE" sz="2000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sv-SE" sz="2000" b="1" i="1" smtClean="0">
                            <a:latin typeface="Cambria Math" panose="02040503050406030204" pitchFamily="18" charset="0"/>
                          </a:rPr>
                          <m:t>𝒎𝒊𝒅𝒂𝒎𝒃𝒍𝒆</m:t>
                        </m:r>
                        <m:r>
                          <a:rPr lang="sv-SE" sz="2000" b="1" i="1" smtClean="0">
                            <a:latin typeface="Cambria Math" panose="02040503050406030204" pitchFamily="18" charset="0"/>
                          </a:rPr>
                          <m:t> </m:t>
                        </m:r>
                      </m:sub>
                    </m:sSub>
                    <m:r>
                      <a:rPr lang="sv-SE" sz="2000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sv-SE" sz="2000" i="1">
                        <a:latin typeface="Cambria Math" panose="02040503050406030204" pitchFamily="18" charset="0"/>
                      </a:rPr>
                      <m:t>𝒕</m:t>
                    </m:r>
                    <m:r>
                      <a:rPr lang="sv-SE" sz="2000" i="1">
                        <a:latin typeface="Cambria Math" panose="02040503050406030204" pitchFamily="18" charset="0"/>
                      </a:rPr>
                      <m:t>)=</m:t>
                    </m:r>
                    <m:nary>
                      <m:naryPr>
                        <m:chr m:val="∑"/>
                        <m:ctrlPr>
                          <a:rPr lang="sv-SE" sz="2000" i="1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sv-SE" sz="2000" i="1">
                            <a:latin typeface="Cambria Math" panose="02040503050406030204" pitchFamily="18" charset="0"/>
                          </a:rPr>
                          <m:t>𝒏</m:t>
                        </m:r>
                        <m:r>
                          <a:rPr lang="sv-SE" sz="2000" i="1">
                            <a:latin typeface="Cambria Math" panose="02040503050406030204" pitchFamily="18" charset="0"/>
                          </a:rPr>
                          <m:t>=−</m:t>
                        </m:r>
                        <m:r>
                          <a:rPr lang="sv-SE" sz="2000" i="1">
                            <a:latin typeface="Cambria Math" panose="02040503050406030204" pitchFamily="18" charset="0"/>
                          </a:rPr>
                          <m:t>𝑵</m:t>
                        </m:r>
                      </m:sub>
                      <m:sup>
                        <m:r>
                          <a:rPr lang="sv-SE" sz="2000" i="1">
                            <a:latin typeface="Cambria Math" panose="02040503050406030204" pitchFamily="18" charset="0"/>
                          </a:rPr>
                          <m:t>𝑵</m:t>
                        </m:r>
                        <m:r>
                          <a:rPr lang="sv-SE" sz="2000" b="1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sv-SE" sz="2000" b="1" i="1" smtClean="0">
                            <a:latin typeface="Cambria Math" panose="02040503050406030204" pitchFamily="18" charset="0"/>
                          </a:rPr>
                          <m:t>𝟏</m:t>
                        </m:r>
                      </m:sup>
                      <m:e>
                        <m:sSub>
                          <m:sSubPr>
                            <m:ctrlPr>
                              <a:rPr lang="sv-SE" sz="20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sv-SE" sz="2000" b="1" i="1" smtClean="0">
                                <a:latin typeface="Cambria Math" panose="02040503050406030204" pitchFamily="18" charset="0"/>
                              </a:rPr>
                              <m:t>𝑰</m:t>
                            </m:r>
                          </m:e>
                          <m:sub>
                            <m:r>
                              <a:rPr lang="sv-SE" sz="2000" i="1">
                                <a:latin typeface="Cambria Math" panose="02040503050406030204" pitchFamily="18" charset="0"/>
                              </a:rPr>
                              <m:t>𝒏</m:t>
                            </m:r>
                          </m:sub>
                        </m:sSub>
                        <m:r>
                          <a:rPr lang="sv-SE" sz="2000" i="1">
                            <a:latin typeface="Cambria Math" panose="02040503050406030204" pitchFamily="18" charset="0"/>
                          </a:rPr>
                          <m:t>𝒘</m:t>
                        </m:r>
                        <m:r>
                          <a:rPr lang="sv-SE" sz="2000" i="1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sv-SE" sz="2000" i="1">
                            <a:latin typeface="Cambria Math" panose="02040503050406030204" pitchFamily="18" charset="0"/>
                          </a:rPr>
                          <m:t>𝒕</m:t>
                        </m:r>
                        <m:r>
                          <a:rPr lang="sv-SE" sz="2000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sv-SE" sz="2000" i="1">
                            <a:latin typeface="Cambria Math" panose="02040503050406030204" pitchFamily="18" charset="0"/>
                          </a:rPr>
                          <m:t>𝒏</m:t>
                        </m:r>
                        <m:sSub>
                          <m:sSubPr>
                            <m:ctrlPr>
                              <a:rPr lang="sv-SE" sz="20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sv-SE" sz="2000" i="1">
                                <a:latin typeface="Cambria Math" panose="02040503050406030204" pitchFamily="18" charset="0"/>
                              </a:rPr>
                              <m:t>𝑻</m:t>
                            </m:r>
                          </m:e>
                          <m:sub>
                            <m:r>
                              <a:rPr lang="sv-SE" sz="2000" i="1">
                                <a:latin typeface="Cambria Math" panose="02040503050406030204" pitchFamily="18" charset="0"/>
                              </a:rPr>
                              <m:t>𝒔𝒚𝒎</m:t>
                            </m:r>
                          </m:sub>
                        </m:sSub>
                        <m:r>
                          <a:rPr lang="sv-SE" sz="2000" i="1">
                            <a:latin typeface="Cambria Math" panose="02040503050406030204" pitchFamily="18" charset="0"/>
                          </a:rPr>
                          <m:t>)</m:t>
                        </m:r>
                        <m:sSub>
                          <m:sSubPr>
                            <m:ctrlPr>
                              <a:rPr lang="sv-SE" sz="20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sv-SE" sz="2000" b="1" i="1" smtClean="0">
                                <a:latin typeface="Cambria Math" panose="02040503050406030204" pitchFamily="18" charset="0"/>
                              </a:rPr>
                              <m:t>𝑩</m:t>
                            </m:r>
                          </m:e>
                          <m:sub>
                            <m:r>
                              <a:rPr lang="sv-SE" sz="2000" i="1">
                                <a:latin typeface="Cambria Math" panose="02040503050406030204" pitchFamily="18" charset="0"/>
                              </a:rPr>
                              <m:t>𝒏</m:t>
                            </m:r>
                          </m:sub>
                        </m:sSub>
                        <m:nary>
                          <m:naryPr>
                            <m:chr m:val="∑"/>
                            <m:ctrlPr>
                              <a:rPr lang="sv-SE" sz="2000" i="1">
                                <a:latin typeface="Cambria Math" panose="02040503050406030204" pitchFamily="18" charset="0"/>
                              </a:rPr>
                            </m:ctrlPr>
                          </m:naryPr>
                          <m:sub>
                            <m:r>
                              <m:rPr>
                                <m:brk m:alnAt="23"/>
                              </m:rPr>
                              <a:rPr lang="sv-SE" sz="2000" b="1" i="1" smtClean="0">
                                <a:latin typeface="Cambria Math" panose="02040503050406030204" pitchFamily="18" charset="0"/>
                              </a:rPr>
                              <m:t>𝒌</m:t>
                            </m:r>
                            <m:r>
                              <a:rPr lang="sv-SE" sz="2000" i="1">
                                <a:latin typeface="Cambria Math" panose="02040503050406030204" pitchFamily="18" charset="0"/>
                              </a:rPr>
                              <m:t>=</m:t>
                            </m:r>
                            <m:sSub>
                              <m:sSubPr>
                                <m:ctrlPr>
                                  <a:rPr lang="sv-SE" sz="20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sv-SE" sz="2000" i="1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sv-SE" sz="2000" i="1">
                                    <a:latin typeface="Cambria Math" panose="02040503050406030204" pitchFamily="18" charset="0"/>
                                  </a:rPr>
                                  <m:t>𝑵</m:t>
                                </m:r>
                              </m:e>
                              <m:sub>
                                <m:r>
                                  <a:rPr lang="sv-SE" sz="2000" i="1">
                                    <a:latin typeface="Cambria Math" panose="02040503050406030204" pitchFamily="18" charset="0"/>
                                  </a:rPr>
                                  <m:t>𝑺𝑹</m:t>
                                </m:r>
                              </m:sub>
                            </m:sSub>
                          </m:sub>
                          <m:sup>
                            <m:sSub>
                              <m:sSubPr>
                                <m:ctrlPr>
                                  <a:rPr lang="sv-SE" sz="20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sv-SE" sz="2000" i="1">
                                    <a:latin typeface="Cambria Math" panose="02040503050406030204" pitchFamily="18" charset="0"/>
                                  </a:rPr>
                                  <m:t>𝑵</m:t>
                                </m:r>
                              </m:e>
                              <m:sub>
                                <m:r>
                                  <a:rPr lang="sv-SE" sz="2000" i="1">
                                    <a:latin typeface="Cambria Math" panose="02040503050406030204" pitchFamily="18" charset="0"/>
                                  </a:rPr>
                                  <m:t>𝑺𝑹</m:t>
                                </m:r>
                              </m:sub>
                            </m:sSub>
                          </m:sup>
                          <m:e>
                            <m:sSub>
                              <m:sSubPr>
                                <m:ctrlPr>
                                  <a:rPr lang="sv-SE" sz="20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sv-SE" sz="2000" b="1" i="1" smtClean="0">
                                    <a:latin typeface="Cambria Math" panose="02040503050406030204" pitchFamily="18" charset="0"/>
                                  </a:rPr>
                                  <m:t>𝑳</m:t>
                                </m:r>
                              </m:e>
                              <m:sub>
                                <m:r>
                                  <a:rPr lang="sv-SE" sz="2000" b="1" i="1" smtClean="0">
                                    <a:latin typeface="Cambria Math" panose="02040503050406030204" pitchFamily="18" charset="0"/>
                                  </a:rPr>
                                  <m:t>𝒌</m:t>
                                </m:r>
                              </m:sub>
                            </m:sSub>
                            <m:sSup>
                              <m:sSupPr>
                                <m:ctrlPr>
                                  <a:rPr lang="sv-SE" sz="2000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sv-SE" sz="2000" i="1">
                                    <a:latin typeface="Cambria Math" panose="02040503050406030204" pitchFamily="18" charset="0"/>
                                  </a:rPr>
                                  <m:t>𝒆</m:t>
                                </m:r>
                              </m:e>
                              <m:sup>
                                <m:r>
                                  <a:rPr lang="sv-SE" sz="2000" i="1">
                                    <a:latin typeface="Cambria Math" panose="02040503050406030204" pitchFamily="18" charset="0"/>
                                  </a:rPr>
                                  <m:t>𝒋</m:t>
                                </m:r>
                                <m:sSub>
                                  <m:sSubPr>
                                    <m:ctrlPr>
                                      <a:rPr lang="sv-SE" sz="20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sv-SE" sz="2000" i="1">
                                        <a:latin typeface="Cambria Math" panose="02040503050406030204" pitchFamily="18" charset="0"/>
                                      </a:rPr>
                                      <m:t>(</m:t>
                                    </m:r>
                                    <m:r>
                                      <a:rPr lang="sv-SE" sz="2000" i="1">
                                        <a:latin typeface="Cambria Math" panose="02040503050406030204" pitchFamily="18" charset="0"/>
                                      </a:rPr>
                                      <m:t>𝟐</m:t>
                                    </m:r>
                                    <m:r>
                                      <a:rPr lang="sv-SE" sz="20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𝝅</m:t>
                                    </m:r>
                                    <m:sSub>
                                      <m:sSubPr>
                                        <m:ctrlPr>
                                          <a:rPr lang="sv-SE" sz="200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sv-SE" sz="200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∆</m:t>
                                        </m:r>
                                      </m:e>
                                      <m:sub>
                                        <m:r>
                                          <a:rPr lang="sv-SE" sz="2000" b="1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𝑭</m:t>
                                        </m:r>
                                      </m:sub>
                                    </m:sSub>
                                    <m:r>
                                      <a:rPr lang="sv-SE" sz="2000" b="1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𝒌</m:t>
                                    </m:r>
                                    <m:r>
                                      <a:rPr lang="sv-SE" sz="20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𝒕</m:t>
                                    </m:r>
                                    <m:r>
                                      <a:rPr lang="sv-SE" sz="20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+</m:t>
                                    </m:r>
                                    <m:r>
                                      <a:rPr lang="sv-SE" sz="20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𝜽</m:t>
                                    </m:r>
                                  </m:e>
                                  <m:sub>
                                    <m:r>
                                      <a:rPr lang="sv-SE" sz="2000" b="1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𝒌</m:t>
                                    </m:r>
                                  </m:sub>
                                </m:sSub>
                                <m:r>
                                  <a:rPr lang="sv-SE" sz="2000" i="1"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sup>
                            </m:sSup>
                          </m:e>
                        </m:nary>
                      </m:e>
                    </m:nary>
                  </m:oMath>
                </a14:m>
                <a:endParaRPr lang="sv-SE" sz="2000" dirty="0"/>
              </a:p>
              <a:p>
                <a:endParaRPr lang="sv-SE" dirty="0"/>
              </a:p>
              <a:p>
                <a:endParaRPr lang="sv-SE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C4DA7F17-305A-4D81-9199-C8FFE2344D9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914401" y="1764059"/>
                <a:ext cx="10361084" cy="4113213"/>
              </a:xfrm>
              <a:blipFill>
                <a:blip r:embed="rId2"/>
                <a:stretch>
                  <a:fillRect l="-882" t="-1185" b="-13037"/>
                </a:stretch>
              </a:blipFill>
            </p:spPr>
            <p:txBody>
              <a:bodyPr/>
              <a:lstStyle/>
              <a:p>
                <a:r>
                  <a:rPr lang="sv-S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B806EA5-6547-4053-9E01-7E6150467BC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6E9983-D69F-4B2A-890D-36E2E889B62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Miguel López, Ericsson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0841863-E23A-4B2B-B4F7-FA36C03340B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/>
              <a:t>March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277361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B06045-4D49-4D40-AA70-7E1EB1E1D4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Appendix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C4DA7F17-305A-4D81-9199-C8FFE2344D9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914401" y="1692051"/>
                <a:ext cx="10361084" cy="4113213"/>
              </a:xfrm>
            </p:spPr>
            <p:txBody>
              <a:bodyPr/>
              <a:lstStyle/>
              <a:p>
                <a:r>
                  <a:rPr lang="sv-SE" dirty="0"/>
                  <a:t>The PSD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sv-SE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v-SE" i="1">
                            <a:latin typeface="Cambria Math" panose="02040503050406030204" pitchFamily="18" charset="0"/>
                          </a:rPr>
                          <m:t>𝑷</m:t>
                        </m:r>
                      </m:e>
                      <m:sub>
                        <m:r>
                          <a:rPr lang="sv-SE" i="1">
                            <a:latin typeface="Cambria Math" panose="02040503050406030204" pitchFamily="18" charset="0"/>
                          </a:rPr>
                          <m:t>𝒙𝒙</m:t>
                        </m:r>
                      </m:sub>
                    </m:sSub>
                    <m:d>
                      <m:dPr>
                        <m:ctrlPr>
                          <a:rPr lang="sv-SE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sv-SE" i="1">
                            <a:latin typeface="Cambria Math" panose="02040503050406030204" pitchFamily="18" charset="0"/>
                          </a:rPr>
                          <m:t>𝒇</m:t>
                        </m:r>
                      </m:e>
                    </m:d>
                    <m:r>
                      <a:rPr lang="sv-SE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sv-SE" dirty="0"/>
                  <a:t>of the continuous time baseband signal is defined as</a:t>
                </a:r>
              </a:p>
              <a:p>
                <a:endParaRPr lang="sv-SE" sz="1200" b="1" i="1" dirty="0">
                  <a:latin typeface="Cambria Math" panose="02040503050406030204" pitchFamily="18" charset="0"/>
                </a:endParaRPr>
              </a:p>
              <a:p>
                <a:pPr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sv-SE" sz="20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v-SE" sz="2000" b="1" i="1" smtClean="0">
                            <a:latin typeface="Cambria Math" panose="02040503050406030204" pitchFamily="18" charset="0"/>
                          </a:rPr>
                          <m:t>𝑷</m:t>
                        </m:r>
                      </m:e>
                      <m:sub>
                        <m:r>
                          <a:rPr lang="sv-SE" sz="2000" b="1" i="1" smtClean="0">
                            <a:latin typeface="Cambria Math" panose="02040503050406030204" pitchFamily="18" charset="0"/>
                          </a:rPr>
                          <m:t>𝒙𝒙</m:t>
                        </m:r>
                      </m:sub>
                    </m:sSub>
                    <m:d>
                      <m:dPr>
                        <m:ctrlPr>
                          <a:rPr lang="sv-SE" sz="2000" b="1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sv-SE" sz="2000" b="1" i="1" smtClean="0">
                            <a:latin typeface="Cambria Math" panose="02040503050406030204" pitchFamily="18" charset="0"/>
                          </a:rPr>
                          <m:t>𝒇</m:t>
                        </m:r>
                      </m:e>
                    </m:d>
                    <m:r>
                      <a:rPr lang="sv-SE" sz="2000" b="1" i="1" smtClean="0">
                        <a:latin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sv-SE" sz="2000" b="1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sv-SE" sz="2000" b="1" i="1" smtClean="0">
                                <a:latin typeface="Cambria Math" panose="02040503050406030204" pitchFamily="18" charset="0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sv-SE" sz="2000" b="0" i="0" smtClean="0">
                                <a:latin typeface="Cambria Math" panose="02040503050406030204" pitchFamily="18" charset="0"/>
                              </a:rPr>
                              <m:t>lim</m:t>
                            </m:r>
                          </m:e>
                          <m:lim>
                            <m:r>
                              <a:rPr lang="sv-SE" sz="2000" b="1" i="1" smtClean="0">
                                <a:latin typeface="Cambria Math" panose="02040503050406030204" pitchFamily="18" charset="0"/>
                              </a:rPr>
                              <m:t>𝑵</m:t>
                            </m:r>
                            <m:r>
                              <a:rPr lang="sv-SE" sz="2000" b="1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→∞</m:t>
                            </m:r>
                          </m:lim>
                        </m:limLow>
                      </m:fName>
                      <m:e>
                        <m:f>
                          <m:fPr>
                            <m:ctrlPr>
                              <a:rPr lang="sv-SE" sz="2000" b="1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sv-SE" sz="2000" b="1" i="1" smtClean="0">
                                <a:latin typeface="Cambria Math" panose="02040503050406030204" pitchFamily="18" charset="0"/>
                              </a:rPr>
                              <m:t>𝟏</m:t>
                            </m:r>
                          </m:num>
                          <m:den>
                            <m:r>
                              <a:rPr lang="sv-SE" sz="2000" b="1" i="1" smtClean="0">
                                <a:latin typeface="Cambria Math" panose="02040503050406030204" pitchFamily="18" charset="0"/>
                              </a:rPr>
                              <m:t>𝟐</m:t>
                            </m:r>
                            <m:r>
                              <a:rPr lang="sv-SE" sz="2000" b="1" i="1" smtClean="0">
                                <a:latin typeface="Cambria Math" panose="02040503050406030204" pitchFamily="18" charset="0"/>
                              </a:rPr>
                              <m:t>𝑵</m:t>
                            </m:r>
                            <m:sSub>
                              <m:sSubPr>
                                <m:ctrlPr>
                                  <a:rPr lang="sv-SE" sz="2000" b="1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sv-SE" sz="2000" b="1" i="1" smtClean="0">
                                    <a:latin typeface="Cambria Math" panose="02040503050406030204" pitchFamily="18" charset="0"/>
                                  </a:rPr>
                                  <m:t>𝑻</m:t>
                                </m:r>
                              </m:e>
                              <m:sub>
                                <m:r>
                                  <a:rPr lang="sv-SE" sz="2000" b="1" i="1" smtClean="0">
                                    <a:latin typeface="Cambria Math" panose="02040503050406030204" pitchFamily="18" charset="0"/>
                                  </a:rPr>
                                  <m:t>𝒔𝒚𝒎</m:t>
                                </m:r>
                              </m:sub>
                            </m:sSub>
                          </m:den>
                        </m:f>
                        <m:r>
                          <a:rPr lang="sv-SE" sz="2000" b="1" i="1" smtClean="0">
                            <a:latin typeface="Cambria Math" panose="02040503050406030204" pitchFamily="18" charset="0"/>
                          </a:rPr>
                          <m:t>𝑬</m:t>
                        </m:r>
                        <m:d>
                          <m:dPr>
                            <m:begChr m:val="["/>
                            <m:endChr m:val="]"/>
                            <m:ctrlPr>
                              <a:rPr lang="sv-SE" sz="2000" b="1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p>
                              <m:sSupPr>
                                <m:ctrlPr>
                                  <a:rPr lang="sv-SE" sz="2000" b="1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d>
                                  <m:dPr>
                                    <m:begChr m:val="|"/>
                                    <m:endChr m:val="|"/>
                                    <m:ctrlPr>
                                      <a:rPr lang="sv-SE" sz="2000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nary>
                                      <m:naryPr>
                                        <m:limLoc m:val="undOvr"/>
                                        <m:ctrlPr>
                                          <a:rPr lang="sv-SE" sz="20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naryPr>
                                      <m:sub>
                                        <m:r>
                                          <m:rPr>
                                            <m:brk m:alnAt="24"/>
                                          </m:rPr>
                                          <a:rPr lang="sv-SE" sz="2000" i="1">
                                            <a:latin typeface="Cambria Math" panose="02040503050406030204" pitchFamily="18" charset="0"/>
                                          </a:rPr>
                                          <m:t>−</m:t>
                                        </m:r>
                                        <m:r>
                                          <a:rPr lang="sv-SE" sz="2000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𝑵</m:t>
                                        </m:r>
                                        <m:sSub>
                                          <m:sSubPr>
                                            <m:ctrlPr>
                                              <a:rPr lang="sv-SE" sz="2000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sv-SE" sz="2000" i="1">
                                                <a:latin typeface="Cambria Math" panose="02040503050406030204" pitchFamily="18" charset="0"/>
                                              </a:rPr>
                                              <m:t>𝑻</m:t>
                                            </m:r>
                                          </m:e>
                                          <m:sub>
                                            <m:r>
                                              <a:rPr lang="sv-SE" sz="2000" i="1">
                                                <a:latin typeface="Cambria Math" panose="02040503050406030204" pitchFamily="18" charset="0"/>
                                              </a:rPr>
                                              <m:t>𝒔𝒚𝒎</m:t>
                                            </m:r>
                                          </m:sub>
                                        </m:sSub>
                                      </m:sub>
                                      <m:sup>
                                        <m:r>
                                          <a:rPr lang="sv-SE" sz="2000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𝑵</m:t>
                                        </m:r>
                                        <m:sSub>
                                          <m:sSubPr>
                                            <m:ctrlPr>
                                              <a:rPr lang="sv-SE" sz="2000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sv-SE" sz="2000" i="1">
                                                <a:latin typeface="Cambria Math" panose="02040503050406030204" pitchFamily="18" charset="0"/>
                                              </a:rPr>
                                              <m:t>𝑻</m:t>
                                            </m:r>
                                          </m:e>
                                          <m:sub>
                                            <m:r>
                                              <a:rPr lang="sv-SE" sz="2000" i="1">
                                                <a:latin typeface="Cambria Math" panose="02040503050406030204" pitchFamily="18" charset="0"/>
                                              </a:rPr>
                                              <m:t>𝒔𝒚𝒎</m:t>
                                            </m:r>
                                          </m:sub>
                                        </m:sSub>
                                      </m:sup>
                                      <m:e>
                                        <m:sSub>
                                          <m:sSubPr>
                                            <m:ctrlPr>
                                              <a:rPr lang="sv-SE" sz="2000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sv-SE" sz="2000" i="1">
                                                <a:latin typeface="Cambria Math" panose="02040503050406030204" pitchFamily="18" charset="0"/>
                                              </a:rPr>
                                              <m:t>𝒙</m:t>
                                            </m:r>
                                          </m:e>
                                          <m:sub>
                                            <m:r>
                                              <a:rPr lang="sv-SE" sz="2000" i="1">
                                                <a:latin typeface="Cambria Math" panose="02040503050406030204" pitchFamily="18" charset="0"/>
                                              </a:rPr>
                                              <m:t>𝑵</m:t>
                                            </m:r>
                                          </m:sub>
                                        </m:sSub>
                                        <m:r>
                                          <a:rPr lang="sv-SE" sz="2000" i="1">
                                            <a:latin typeface="Cambria Math" panose="02040503050406030204" pitchFamily="18" charset="0"/>
                                          </a:rPr>
                                          <m:t>(</m:t>
                                        </m:r>
                                        <m:r>
                                          <a:rPr lang="sv-SE" sz="2000" i="1">
                                            <a:latin typeface="Cambria Math" panose="02040503050406030204" pitchFamily="18" charset="0"/>
                                          </a:rPr>
                                          <m:t>𝒕</m:t>
                                        </m:r>
                                        <m:r>
                                          <a:rPr lang="sv-SE" sz="2000" i="1">
                                            <a:latin typeface="Cambria Math" panose="02040503050406030204" pitchFamily="18" charset="0"/>
                                          </a:rPr>
                                          <m:t>)</m:t>
                                        </m:r>
                                        <m:sSup>
                                          <m:sSupPr>
                                            <m:ctrlPr>
                                              <a:rPr lang="sv-SE" sz="2000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pPr>
                                          <m:e>
                                            <m:r>
                                              <a:rPr lang="sv-SE" sz="2000" i="1">
                                                <a:latin typeface="Cambria Math" panose="02040503050406030204" pitchFamily="18" charset="0"/>
                                              </a:rPr>
                                              <m:t>𝒆</m:t>
                                            </m:r>
                                          </m:e>
                                          <m:sup>
                                            <m:r>
                                              <a:rPr lang="sv-SE" sz="2000" i="1">
                                                <a:latin typeface="Cambria Math" panose="02040503050406030204" pitchFamily="18" charset="0"/>
                                              </a:rPr>
                                              <m:t>−</m:t>
                                            </m:r>
                                            <m:r>
                                              <a:rPr lang="sv-SE" sz="2000" i="1">
                                                <a:latin typeface="Cambria Math" panose="02040503050406030204" pitchFamily="18" charset="0"/>
                                              </a:rPr>
                                              <m:t>𝒊</m:t>
                                            </m:r>
                                            <m:r>
                                              <a:rPr lang="sv-SE" sz="2000" b="1" i="1" smtClean="0">
                                                <a:latin typeface="Cambria Math" panose="02040503050406030204" pitchFamily="18" charset="0"/>
                                              </a:rPr>
                                              <m:t>𝟐</m:t>
                                            </m:r>
                                            <m:r>
                                              <a:rPr lang="sv-SE" sz="2000" b="1" i="1" smtClean="0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</a:rPr>
                                              <m:t>𝝅</m:t>
                                            </m:r>
                                            <m:r>
                                              <a:rPr lang="sv-SE" sz="2000" b="1" i="1" smtClean="0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</a:rPr>
                                              <m:t>𝒇</m:t>
                                            </m:r>
                                            <m:r>
                                              <a:rPr lang="sv-SE" sz="2000" i="1">
                                                <a:latin typeface="Cambria Math" panose="02040503050406030204" pitchFamily="18" charset="0"/>
                                              </a:rPr>
                                              <m:t>𝒕</m:t>
                                            </m:r>
                                          </m:sup>
                                        </m:sSup>
                                        <m:r>
                                          <a:rPr lang="sv-SE" sz="2000" b="1" i="1" smtClean="0">
                                            <a:latin typeface="Cambria Math" panose="02040503050406030204" pitchFamily="18" charset="0"/>
                                          </a:rPr>
                                          <m:t>𝒅𝒕</m:t>
                                        </m:r>
                                      </m:e>
                                    </m:nary>
                                  </m:e>
                                </m:d>
                              </m:e>
                              <m:sup>
                                <m:r>
                                  <a:rPr lang="sv-SE" sz="2000" b="1" i="1" smtClean="0">
                                    <a:latin typeface="Cambria Math" panose="02040503050406030204" pitchFamily="18" charset="0"/>
                                  </a:rPr>
                                  <m:t>𝟐</m:t>
                                </m:r>
                              </m:sup>
                            </m:sSup>
                          </m:e>
                        </m:d>
                      </m:e>
                    </m:func>
                  </m:oMath>
                </a14:m>
                <a:endParaRPr lang="sv-SE" sz="1200" b="1" dirty="0"/>
              </a:p>
              <a:p>
                <a:r>
                  <a:rPr lang="sv-SE" dirty="0"/>
                  <a:t>For convenience, the following auxiliary functions are defined</a:t>
                </a:r>
                <a:endParaRPr lang="sv-SE" sz="1200" b="1" dirty="0"/>
              </a:p>
              <a:p>
                <a:pPr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sv-SE" sz="2000" b="1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v-SE" sz="2000" b="1" i="1" smtClean="0">
                            <a:latin typeface="Cambria Math" panose="02040503050406030204" pitchFamily="18" charset="0"/>
                          </a:rPr>
                          <m:t>𝑯</m:t>
                        </m:r>
                      </m:e>
                      <m:sub>
                        <m:r>
                          <a:rPr lang="sv-SE" sz="2000" b="1" i="1" smtClean="0">
                            <a:latin typeface="Cambria Math" panose="02040503050406030204" pitchFamily="18" charset="0"/>
                          </a:rPr>
                          <m:t>𝒌</m:t>
                        </m:r>
                      </m:sub>
                    </m:sSub>
                    <m:d>
                      <m:dPr>
                        <m:ctrlPr>
                          <a:rPr lang="sv-SE" sz="2000" b="1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sv-SE" sz="2000" b="1" i="1" smtClean="0">
                            <a:latin typeface="Cambria Math" panose="02040503050406030204" pitchFamily="18" charset="0"/>
                          </a:rPr>
                          <m:t>𝒇</m:t>
                        </m:r>
                      </m:e>
                    </m:d>
                    <m:r>
                      <a:rPr lang="sv-SE" sz="2000" i="1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sv-SE" sz="20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sv-SE" sz="2000" i="1">
                            <a:latin typeface="Cambria Math" panose="02040503050406030204" pitchFamily="18" charset="0"/>
                          </a:rPr>
                          <m:t>𝒔𝒊𝒏𝒄</m:t>
                        </m:r>
                        <m:r>
                          <a:rPr lang="sv-SE" sz="2000" i="1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sv-SE" sz="2000" i="1">
                            <a:latin typeface="Cambria Math" panose="02040503050406030204" pitchFamily="18" charset="0"/>
                          </a:rPr>
                          <m:t>𝑻</m:t>
                        </m:r>
                        <m:r>
                          <a:rPr lang="sv-SE" sz="2000" i="1">
                            <a:latin typeface="Cambria Math" panose="02040503050406030204" pitchFamily="18" charset="0"/>
                          </a:rPr>
                          <m:t>(</m:t>
                        </m:r>
                        <m:sSub>
                          <m:sSubPr>
                            <m:ctrlPr>
                              <a:rPr lang="sv-SE" sz="20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sv-SE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∆</m:t>
                            </m:r>
                          </m:e>
                          <m:sub>
                            <m:r>
                              <a:rPr lang="sv-SE" sz="2000" i="1">
                                <a:latin typeface="Cambria Math" panose="02040503050406030204" pitchFamily="18" charset="0"/>
                              </a:rPr>
                              <m:t>𝑭</m:t>
                            </m:r>
                          </m:sub>
                        </m:sSub>
                        <m:r>
                          <a:rPr lang="sv-SE" sz="2000" b="1" i="1" smtClean="0">
                            <a:latin typeface="Cambria Math" panose="02040503050406030204" pitchFamily="18" charset="0"/>
                          </a:rPr>
                          <m:t>𝒌</m:t>
                        </m:r>
                        <m:r>
                          <a:rPr lang="sv-SE" sz="2000" b="1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sv-SE" sz="2000" i="1">
                            <a:latin typeface="Cambria Math" panose="02040503050406030204" pitchFamily="18" charset="0"/>
                          </a:rPr>
                          <m:t>𝒇</m:t>
                        </m:r>
                        <m:r>
                          <a:rPr lang="sv-SE" sz="2000" i="1">
                            <a:latin typeface="Cambria Math" panose="02040503050406030204" pitchFamily="18" charset="0"/>
                          </a:rPr>
                          <m:t>))</m:t>
                        </m:r>
                      </m:e>
                      <m:sup>
                        <m:r>
                          <a:rPr lang="sv-SE" sz="2000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</m:oMath>
                </a14:m>
                <a:r>
                  <a:rPr lang="sv-SE" sz="2000" b="1" i="1" dirty="0">
                    <a:latin typeface="Cambria Math" panose="02040503050406030204" pitchFamily="18" charset="0"/>
                  </a:rPr>
                  <a:t> </a:t>
                </a:r>
                <a:r>
                  <a:rPr lang="sv-SE" sz="2000" b="1" dirty="0">
                    <a:latin typeface="Cambria Math" panose="02040503050406030204" pitchFamily="18" charset="0"/>
                  </a:rPr>
                  <a:t>(where </a:t>
                </a:r>
                <a14:m>
                  <m:oMath xmlns:m="http://schemas.openxmlformats.org/officeDocument/2006/math">
                    <m:r>
                      <a:rPr lang="sv-SE" sz="2000" b="1" i="1" smtClean="0">
                        <a:latin typeface="Cambria Math" panose="02040503050406030204" pitchFamily="18" charset="0"/>
                      </a:rPr>
                      <m:t>𝒔𝒊𝒏𝒄</m:t>
                    </m:r>
                    <m:d>
                      <m:dPr>
                        <m:ctrlPr>
                          <a:rPr lang="sv-SE" sz="2000" b="1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sv-SE" sz="2000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</m:d>
                    <m:r>
                      <a:rPr lang="sv-SE" sz="2000" b="1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sv-SE" sz="20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sv-SE" sz="2000" b="1" i="1" smtClean="0">
                            <a:latin typeface="Cambria Math" panose="02040503050406030204" pitchFamily="18" charset="0"/>
                          </a:rPr>
                          <m:t>𝒔𝒊𝒏</m:t>
                        </m:r>
                        <m:r>
                          <a:rPr lang="sv-SE" sz="2000" b="1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sv-SE" sz="20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𝝅</m:t>
                        </m:r>
                        <m:r>
                          <a:rPr lang="sv-SE" sz="20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𝒙</m:t>
                        </m:r>
                        <m:r>
                          <a:rPr lang="sv-SE" sz="2000" b="1" i="1" smtClean="0">
                            <a:latin typeface="Cambria Math" panose="02040503050406030204" pitchFamily="18" charset="0"/>
                          </a:rPr>
                          <m:t>)</m:t>
                        </m:r>
                      </m:num>
                      <m:den>
                        <m:r>
                          <a:rPr lang="sv-SE" sz="20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𝝅</m:t>
                        </m:r>
                        <m:r>
                          <a:rPr lang="sv-SE" sz="20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𝒙</m:t>
                        </m:r>
                      </m:den>
                    </m:f>
                  </m:oMath>
                </a14:m>
                <a:r>
                  <a:rPr lang="sv-SE" sz="2000" b="1" dirty="0">
                    <a:latin typeface="Cambria Math" panose="02040503050406030204" pitchFamily="18" charset="0"/>
                  </a:rPr>
                  <a:t>)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sv-SE" sz="2000" b="1" i="1" smtClean="0">
                        <a:latin typeface="Cambria Math" panose="02040503050406030204" pitchFamily="18" charset="0"/>
                      </a:rPr>
                      <m:t>𝑯</m:t>
                    </m:r>
                    <m:d>
                      <m:dPr>
                        <m:ctrlPr>
                          <a:rPr lang="sv-SE" sz="2000" b="1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sv-SE" sz="2000" b="1" i="1" smtClean="0">
                            <a:latin typeface="Cambria Math" panose="02040503050406030204" pitchFamily="18" charset="0"/>
                          </a:rPr>
                          <m:t>𝒇</m:t>
                        </m:r>
                      </m:e>
                    </m:d>
                    <m:r>
                      <a:rPr lang="sv-SE" sz="2000" b="1" i="1" smtClean="0">
                        <a:latin typeface="Cambria Math" panose="02040503050406030204" pitchFamily="18" charset="0"/>
                      </a:rPr>
                      <m:t>= </m:t>
                    </m:r>
                    <m:nary>
                      <m:naryPr>
                        <m:chr m:val="∑"/>
                        <m:ctrlPr>
                          <a:rPr lang="sv-SE" sz="2000" b="1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sv-SE" sz="2000" b="1" i="1" smtClean="0">
                            <a:latin typeface="Cambria Math" panose="02040503050406030204" pitchFamily="18" charset="0"/>
                          </a:rPr>
                          <m:t>𝒌</m:t>
                        </m:r>
                        <m:r>
                          <a:rPr lang="sv-SE" sz="2000" i="1">
                            <a:latin typeface="Cambria Math" panose="02040503050406030204" pitchFamily="18" charset="0"/>
                          </a:rPr>
                          <m:t>=</m:t>
                        </m:r>
                        <m:sSub>
                          <m:sSubPr>
                            <m:ctrlPr>
                              <a:rPr lang="sv-SE" sz="20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sv-SE" sz="2000" i="1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sv-SE" sz="2000" i="1">
                                <a:latin typeface="Cambria Math" panose="02040503050406030204" pitchFamily="18" charset="0"/>
                              </a:rPr>
                              <m:t>𝑵</m:t>
                            </m:r>
                          </m:e>
                          <m:sub>
                            <m:r>
                              <a:rPr lang="sv-SE" sz="2000" i="1">
                                <a:latin typeface="Cambria Math" panose="02040503050406030204" pitchFamily="18" charset="0"/>
                              </a:rPr>
                              <m:t>𝑺𝑹</m:t>
                            </m:r>
                          </m:sub>
                        </m:sSub>
                      </m:sub>
                      <m:sup>
                        <m:sSub>
                          <m:sSubPr>
                            <m:ctrlPr>
                              <a:rPr lang="sv-SE" sz="20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sv-SE" sz="2000" i="1">
                                <a:latin typeface="Cambria Math" panose="02040503050406030204" pitchFamily="18" charset="0"/>
                              </a:rPr>
                              <m:t>𝑵</m:t>
                            </m:r>
                          </m:e>
                          <m:sub>
                            <m:r>
                              <a:rPr lang="sv-SE" sz="2000" i="1">
                                <a:latin typeface="Cambria Math" panose="02040503050406030204" pitchFamily="18" charset="0"/>
                              </a:rPr>
                              <m:t>𝑺𝑹</m:t>
                            </m:r>
                          </m:sub>
                        </m:sSub>
                      </m:sup>
                      <m:e>
                        <m:sSub>
                          <m:sSubPr>
                            <m:ctrlPr>
                              <a:rPr lang="sv-SE" sz="20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sv-SE" sz="2000" i="1">
                                <a:latin typeface="Cambria Math" panose="02040503050406030204" pitchFamily="18" charset="0"/>
                              </a:rPr>
                              <m:t>𝑯</m:t>
                            </m:r>
                          </m:e>
                          <m:sub>
                            <m:r>
                              <a:rPr lang="sv-SE" sz="2000" b="1" i="1" smtClean="0">
                                <a:latin typeface="Cambria Math" panose="02040503050406030204" pitchFamily="18" charset="0"/>
                              </a:rPr>
                              <m:t>𝒌</m:t>
                            </m:r>
                          </m:sub>
                        </m:sSub>
                        <m:d>
                          <m:dPr>
                            <m:ctrlPr>
                              <a:rPr lang="sv-SE" sz="20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sv-SE" sz="2000" i="1">
                                <a:latin typeface="Cambria Math" panose="02040503050406030204" pitchFamily="18" charset="0"/>
                              </a:rPr>
                              <m:t>𝒇</m:t>
                            </m:r>
                          </m:e>
                        </m:d>
                      </m:e>
                    </m:nary>
                  </m:oMath>
                </a14:m>
                <a:endParaRPr lang="sv-SE" sz="1200" dirty="0"/>
              </a:p>
              <a:p>
                <a:pPr marL="0" indent="0"/>
                <a:r>
                  <a:rPr lang="sv-SE" dirty="0"/>
                  <a:t>With this notation, it can be verified that</a:t>
                </a:r>
                <a:endParaRPr lang="sv-SE" sz="120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sv-SE" sz="18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begChr m:val="|"/>
                              <m:endChr m:val="|"/>
                              <m:ctrlPr>
                                <a:rPr lang="sv-SE" sz="18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nary>
                                <m:naryPr>
                                  <m:limLoc m:val="undOvr"/>
                                  <m:ctrlPr>
                                    <a:rPr lang="sv-SE" sz="1800" i="1">
                                      <a:latin typeface="Cambria Math" panose="02040503050406030204" pitchFamily="18" charset="0"/>
                                    </a:rPr>
                                  </m:ctrlPr>
                                </m:naryPr>
                                <m:sub>
                                  <m:r>
                                    <a:rPr lang="sv-SE" sz="1800" b="1" i="1" smtClean="0">
                                      <a:latin typeface="Cambria Math" panose="02040503050406030204" pitchFamily="18" charset="0"/>
                                    </a:rPr>
                                    <m:t>𝟎</m:t>
                                  </m:r>
                                </m:sub>
                                <m:sup>
                                  <m:sSub>
                                    <m:sSubPr>
                                      <m:ctrlPr>
                                        <a:rPr lang="sv-SE" sz="18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sv-SE" sz="1800" i="1">
                                          <a:latin typeface="Cambria Math" panose="02040503050406030204" pitchFamily="18" charset="0"/>
                                        </a:rPr>
                                        <m:t>𝑻</m:t>
                                      </m:r>
                                    </m:e>
                                    <m:sub>
                                      <m:r>
                                        <a:rPr lang="sv-SE" sz="1800" i="1">
                                          <a:latin typeface="Cambria Math" panose="02040503050406030204" pitchFamily="18" charset="0"/>
                                        </a:rPr>
                                        <m:t>𝒔𝒚𝒎</m:t>
                                      </m:r>
                                    </m:sub>
                                  </m:sSub>
                                </m:sup>
                                <m:e>
                                  <m:sSup>
                                    <m:sSupPr>
                                      <m:ctrlPr>
                                        <a:rPr lang="sv-SE" sz="18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sv-SE" sz="1800" i="1">
                                          <a:latin typeface="Cambria Math" panose="02040503050406030204" pitchFamily="18" charset="0"/>
                                        </a:rPr>
                                        <m:t>𝒆</m:t>
                                      </m:r>
                                    </m:e>
                                    <m:sup>
                                      <m:r>
                                        <a:rPr lang="sv-SE" sz="1800" i="1">
                                          <a:latin typeface="Cambria Math" panose="02040503050406030204" pitchFamily="18" charset="0"/>
                                        </a:rPr>
                                        <m:t>𝒋</m:t>
                                      </m:r>
                                      <m:r>
                                        <a:rPr lang="sv-SE" sz="1800" i="1">
                                          <a:latin typeface="Cambria Math" panose="02040503050406030204" pitchFamily="18" charset="0"/>
                                        </a:rPr>
                                        <m:t>𝟐</m:t>
                                      </m:r>
                                      <m:r>
                                        <a:rPr lang="sv-SE" sz="18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𝝅</m:t>
                                      </m:r>
                                      <m:sSub>
                                        <m:sSubPr>
                                          <m:ctrlPr>
                                            <a:rPr lang="sv-SE" sz="1800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sv-SE" sz="1800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∆</m:t>
                                          </m:r>
                                        </m:e>
                                        <m:sub>
                                          <m:r>
                                            <a:rPr lang="sv-SE" sz="1800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𝑭</m:t>
                                          </m:r>
                                        </m:sub>
                                      </m:sSub>
                                      <m:r>
                                        <a:rPr lang="sv-SE" sz="1800" b="1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𝒌</m:t>
                                      </m:r>
                                      <m:r>
                                        <a:rPr lang="sv-SE" sz="18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𝒕</m:t>
                                      </m:r>
                                    </m:sup>
                                  </m:sSup>
                                  <m:sSup>
                                    <m:sSupPr>
                                      <m:ctrlPr>
                                        <a:rPr lang="sv-SE" sz="18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sv-SE" sz="1800" i="1">
                                          <a:latin typeface="Cambria Math" panose="02040503050406030204" pitchFamily="18" charset="0"/>
                                        </a:rPr>
                                        <m:t>𝒆</m:t>
                                      </m:r>
                                    </m:e>
                                    <m:sup>
                                      <m:r>
                                        <a:rPr lang="sv-SE" sz="1800" i="1">
                                          <a:latin typeface="Cambria Math" panose="02040503050406030204" pitchFamily="18" charset="0"/>
                                        </a:rPr>
                                        <m:t>−</m:t>
                                      </m:r>
                                      <m:r>
                                        <a:rPr lang="sv-SE" sz="1800" b="1" i="1" smtClean="0">
                                          <a:latin typeface="Cambria Math" panose="02040503050406030204" pitchFamily="18" charset="0"/>
                                        </a:rPr>
                                        <m:t>𝒋</m:t>
                                      </m:r>
                                      <m:r>
                                        <a:rPr lang="sv-SE" sz="1800" i="1">
                                          <a:latin typeface="Cambria Math" panose="02040503050406030204" pitchFamily="18" charset="0"/>
                                        </a:rPr>
                                        <m:t>𝟐</m:t>
                                      </m:r>
                                      <m:r>
                                        <a:rPr lang="sv-SE" sz="18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𝝅</m:t>
                                      </m:r>
                                      <m:r>
                                        <a:rPr lang="sv-SE" sz="1800" b="1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𝒇</m:t>
                                      </m:r>
                                      <m:r>
                                        <a:rPr lang="sv-SE" sz="18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𝒕</m:t>
                                      </m:r>
                                    </m:sup>
                                  </m:sSup>
                                  <m:r>
                                    <a:rPr lang="sv-SE" sz="1800" i="1">
                                      <a:latin typeface="Cambria Math" panose="02040503050406030204" pitchFamily="18" charset="0"/>
                                    </a:rPr>
                                    <m:t>𝒅𝒕</m:t>
                                  </m:r>
                                </m:e>
                              </m:nary>
                            </m:e>
                          </m:d>
                        </m:e>
                        <m:sup>
                          <m:r>
                            <a:rPr lang="sv-SE" sz="1800" i="1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sv-SE" sz="1800" b="1" i="1" smtClean="0">
                          <a:latin typeface="Cambria Math" panose="02040503050406030204" pitchFamily="18" charset="0"/>
                        </a:rPr>
                        <m:t>=</m:t>
                      </m:r>
                      <m:sSubSup>
                        <m:sSubSupPr>
                          <m:ctrlPr>
                            <a:rPr lang="sv-SE" sz="1800" b="1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sv-SE" sz="1800" b="1" i="1" smtClean="0">
                              <a:latin typeface="Cambria Math" panose="02040503050406030204" pitchFamily="18" charset="0"/>
                            </a:rPr>
                            <m:t>𝑻</m:t>
                          </m:r>
                        </m:e>
                        <m:sub>
                          <m:r>
                            <a:rPr lang="sv-SE" sz="1800" b="1" i="1" smtClean="0">
                              <a:latin typeface="Cambria Math" panose="02040503050406030204" pitchFamily="18" charset="0"/>
                            </a:rPr>
                            <m:t>𝒔𝒚𝒎</m:t>
                          </m:r>
                        </m:sub>
                        <m:sup>
                          <m:r>
                            <a:rPr lang="sv-SE" sz="18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bSup>
                      <m:sSub>
                        <m:sSubPr>
                          <m:ctrlPr>
                            <a:rPr lang="sv-SE" sz="1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v-SE" sz="1800" i="1">
                              <a:latin typeface="Cambria Math" panose="02040503050406030204" pitchFamily="18" charset="0"/>
                            </a:rPr>
                            <m:t>𝑯</m:t>
                          </m:r>
                        </m:e>
                        <m:sub>
                          <m:r>
                            <a:rPr lang="sv-SE" sz="1800" b="1" i="1" smtClean="0">
                              <a:latin typeface="Cambria Math" panose="02040503050406030204" pitchFamily="18" charset="0"/>
                            </a:rPr>
                            <m:t>𝒌</m:t>
                          </m:r>
                        </m:sub>
                      </m:sSub>
                      <m:d>
                        <m:dPr>
                          <m:ctrlPr>
                            <a:rPr lang="sv-SE" sz="18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sv-SE" sz="1800" i="1">
                              <a:latin typeface="Cambria Math" panose="02040503050406030204" pitchFamily="18" charset="0"/>
                            </a:rPr>
                            <m:t>𝒇</m:t>
                          </m:r>
                        </m:e>
                      </m:d>
                    </m:oMath>
                  </m:oMathPara>
                </a14:m>
                <a:endParaRPr lang="sv-SE" sz="1600" dirty="0"/>
              </a:p>
              <a:p>
                <a:endParaRPr lang="sv-SE" sz="3200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C4DA7F17-305A-4D81-9199-C8FFE2344D9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914401" y="1692051"/>
                <a:ext cx="10361084" cy="4113213"/>
              </a:xfrm>
              <a:blipFill>
                <a:blip r:embed="rId2"/>
                <a:stretch>
                  <a:fillRect l="-882" t="-1187" b="-4006"/>
                </a:stretch>
              </a:blipFill>
            </p:spPr>
            <p:txBody>
              <a:bodyPr/>
              <a:lstStyle/>
              <a:p>
                <a:r>
                  <a:rPr lang="sv-S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B806EA5-6547-4053-9E01-7E6150467BC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6E9983-D69F-4B2A-890D-36E2E889B62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Miguel López, Ericsson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0841863-E23A-4B2B-B4F7-FA36C03340B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/>
              <a:t>March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73252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Abstract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dirty="0"/>
              <a:t>The </a:t>
            </a:r>
            <a:r>
              <a:rPr lang="en-GB" dirty="0" err="1"/>
              <a:t>TGbd</a:t>
            </a:r>
            <a:r>
              <a:rPr lang="en-GB" dirty="0"/>
              <a:t> group has agreed to investigate techniques to suppress discrete spectrum components in PPDUs with </a:t>
            </a:r>
            <a:r>
              <a:rPr lang="en-GB" dirty="0" err="1"/>
              <a:t>midambles</a:t>
            </a:r>
            <a:r>
              <a:rPr lang="en-GB" dirty="0"/>
              <a:t> [1]</a:t>
            </a:r>
          </a:p>
          <a:p>
            <a:pPr>
              <a:buFont typeface="Times New Roman" pitchFamily="16" charset="0"/>
              <a:buChar char="•"/>
            </a:pPr>
            <a:endParaRPr lang="en-GB" dirty="0"/>
          </a:p>
          <a:p>
            <a:pPr>
              <a:buFont typeface="Times New Roman" pitchFamily="16" charset="0"/>
              <a:buChar char="•"/>
            </a:pPr>
            <a:r>
              <a:rPr lang="en-GB" dirty="0"/>
              <a:t>This contribution describes and evaluates a technique based on </a:t>
            </a:r>
            <a:r>
              <a:rPr lang="en-GB" dirty="0" err="1"/>
              <a:t>midamble</a:t>
            </a:r>
            <a:r>
              <a:rPr lang="en-GB"/>
              <a:t> randomization</a:t>
            </a:r>
            <a:endParaRPr lang="en-GB" dirty="0"/>
          </a:p>
          <a:p>
            <a:pPr>
              <a:buFont typeface="Times New Roman" pitchFamily="16" charset="0"/>
              <a:buChar char="•"/>
            </a:pPr>
            <a:endParaRPr lang="en-GB" dirty="0"/>
          </a:p>
          <a:p>
            <a:pPr>
              <a:buFont typeface="Times New Roman" pitchFamily="16" charset="0"/>
              <a:buChar char="•"/>
            </a:pPr>
            <a:r>
              <a:rPr lang="en-GB" dirty="0"/>
              <a:t>It is proposed to include </a:t>
            </a:r>
            <a:r>
              <a:rPr lang="en-GB" dirty="0" err="1"/>
              <a:t>midamble</a:t>
            </a:r>
            <a:r>
              <a:rPr lang="en-GB" dirty="0"/>
              <a:t> randomization in the design of 802.11bd PPDUs</a:t>
            </a:r>
          </a:p>
          <a:p>
            <a:pPr>
              <a:buFont typeface="Times New Roman" pitchFamily="16" charset="0"/>
              <a:buChar char="•"/>
            </a:pP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Miguel López, Ericsson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/>
              <a:t>March 2020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B06045-4D49-4D40-AA70-7E1EB1E1D4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Appendix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C4DA7F17-305A-4D81-9199-C8FFE2344D9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95400" y="1692051"/>
                <a:ext cx="10945216" cy="4113213"/>
              </a:xfrm>
            </p:spPr>
            <p:txBody>
              <a:bodyPr/>
              <a:lstStyle/>
              <a:p>
                <a:r>
                  <a:rPr lang="sv-SE" dirty="0"/>
                  <a:t>The expectation in the expression for the PSD can be split into three terms:</a:t>
                </a:r>
              </a:p>
              <a:p>
                <a:endParaRPr lang="sv-SE" dirty="0"/>
              </a:p>
              <a:p>
                <a14:m>
                  <m:oMath xmlns:m="http://schemas.openxmlformats.org/officeDocument/2006/math">
                    <m:r>
                      <a:rPr lang="sv-SE" sz="1800" i="1">
                        <a:latin typeface="Cambria Math" panose="02040503050406030204" pitchFamily="18" charset="0"/>
                      </a:rPr>
                      <m:t>𝑬</m:t>
                    </m:r>
                    <m:d>
                      <m:dPr>
                        <m:begChr m:val="["/>
                        <m:endChr m:val="]"/>
                        <m:ctrlPr>
                          <a:rPr lang="sv-SE" sz="18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d>
                          <m:dPr>
                            <m:ctrlPr>
                              <a:rPr lang="sv-SE" sz="18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nary>
                              <m:naryPr>
                                <m:limLoc m:val="undOvr"/>
                                <m:ctrlPr>
                                  <a:rPr lang="sv-SE" sz="1800" i="1">
                                    <a:latin typeface="Cambria Math" panose="02040503050406030204" pitchFamily="18" charset="0"/>
                                  </a:rPr>
                                </m:ctrlPr>
                              </m:naryPr>
                              <m:sub>
                                <m:r>
                                  <m:rPr>
                                    <m:brk m:alnAt="24"/>
                                  </m:rPr>
                                  <a:rPr lang="sv-SE" sz="1800" i="1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sv-SE" sz="18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𝑵</m:t>
                                </m:r>
                                <m:sSub>
                                  <m:sSubPr>
                                    <m:ctrlPr>
                                      <a:rPr lang="sv-SE" sz="18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sv-SE" sz="1800" i="1">
                                        <a:latin typeface="Cambria Math" panose="02040503050406030204" pitchFamily="18" charset="0"/>
                                      </a:rPr>
                                      <m:t>𝑻</m:t>
                                    </m:r>
                                  </m:e>
                                  <m:sub>
                                    <m:r>
                                      <a:rPr lang="sv-SE" sz="1800" i="1">
                                        <a:latin typeface="Cambria Math" panose="02040503050406030204" pitchFamily="18" charset="0"/>
                                      </a:rPr>
                                      <m:t>𝒔𝒚𝒎</m:t>
                                    </m:r>
                                  </m:sub>
                                </m:sSub>
                              </m:sub>
                              <m:sup>
                                <m:r>
                                  <a:rPr lang="sv-SE" sz="18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𝑵</m:t>
                                </m:r>
                                <m:sSub>
                                  <m:sSubPr>
                                    <m:ctrlPr>
                                      <a:rPr lang="sv-SE" sz="18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sv-SE" sz="1800" i="1">
                                        <a:latin typeface="Cambria Math" panose="02040503050406030204" pitchFamily="18" charset="0"/>
                                      </a:rPr>
                                      <m:t>𝑻</m:t>
                                    </m:r>
                                  </m:e>
                                  <m:sub>
                                    <m:r>
                                      <a:rPr lang="sv-SE" sz="1800" i="1">
                                        <a:latin typeface="Cambria Math" panose="02040503050406030204" pitchFamily="18" charset="0"/>
                                      </a:rPr>
                                      <m:t>𝒔𝒚𝒎</m:t>
                                    </m:r>
                                  </m:sub>
                                </m:sSub>
                              </m:sup>
                              <m:e>
                                <m:sSub>
                                  <m:sSubPr>
                                    <m:ctrlPr>
                                      <a:rPr lang="sv-SE" sz="18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sv-SE" sz="1800" i="1">
                                        <a:latin typeface="Cambria Math" panose="02040503050406030204" pitchFamily="18" charset="0"/>
                                      </a:rPr>
                                      <m:t>𝒙</m:t>
                                    </m:r>
                                  </m:e>
                                  <m:sub>
                                    <m:r>
                                      <a:rPr lang="sv-SE" sz="1800" i="1">
                                        <a:latin typeface="Cambria Math" panose="02040503050406030204" pitchFamily="18" charset="0"/>
                                      </a:rPr>
                                      <m:t>𝑵</m:t>
                                    </m:r>
                                  </m:sub>
                                </m:sSub>
                                <m:r>
                                  <a:rPr lang="sv-SE" sz="1800" i="1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sv-SE" sz="1800" i="1">
                                    <a:latin typeface="Cambria Math" panose="02040503050406030204" pitchFamily="18" charset="0"/>
                                  </a:rPr>
                                  <m:t>𝒕</m:t>
                                </m:r>
                                <m:r>
                                  <a:rPr lang="sv-SE" sz="1800" i="1"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  <m:sSup>
                                  <m:sSupPr>
                                    <m:ctrlPr>
                                      <a:rPr lang="sv-SE" sz="18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sv-SE" sz="1800" i="1">
                                        <a:latin typeface="Cambria Math" panose="02040503050406030204" pitchFamily="18" charset="0"/>
                                      </a:rPr>
                                      <m:t>𝒆</m:t>
                                    </m:r>
                                  </m:e>
                                  <m:sup>
                                    <m:r>
                                      <a:rPr lang="sv-SE" sz="1800" i="1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sv-SE" sz="1800" i="1">
                                        <a:latin typeface="Cambria Math" panose="02040503050406030204" pitchFamily="18" charset="0"/>
                                      </a:rPr>
                                      <m:t>𝒊</m:t>
                                    </m:r>
                                    <m:r>
                                      <a:rPr lang="sv-SE" sz="1800" i="1">
                                        <a:latin typeface="Cambria Math" panose="02040503050406030204" pitchFamily="18" charset="0"/>
                                      </a:rPr>
                                      <m:t>𝟐</m:t>
                                    </m:r>
                                    <m:r>
                                      <a:rPr lang="sv-SE" sz="18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𝝅</m:t>
                                    </m:r>
                                    <m:r>
                                      <a:rPr lang="sv-SE" sz="18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𝒇𝒕</m:t>
                                    </m:r>
                                  </m:sup>
                                </m:sSup>
                                <m:r>
                                  <a:rPr lang="sv-SE" sz="1800" i="1">
                                    <a:latin typeface="Cambria Math" panose="02040503050406030204" pitchFamily="18" charset="0"/>
                                  </a:rPr>
                                  <m:t>𝒅𝒕</m:t>
                                </m:r>
                              </m:e>
                            </m:nary>
                          </m:e>
                        </m:d>
                        <m:sSup>
                          <m:sSupPr>
                            <m:ctrlPr>
                              <a:rPr lang="sv-SE" sz="180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sv-SE" sz="18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nary>
                                  <m:naryPr>
                                    <m:limLoc m:val="undOvr"/>
                                    <m:ctrlPr>
                                      <a:rPr lang="sv-SE" sz="1800" i="1">
                                        <a:latin typeface="Cambria Math" panose="02040503050406030204" pitchFamily="18" charset="0"/>
                                      </a:rPr>
                                    </m:ctrlPr>
                                  </m:naryPr>
                                  <m:sub>
                                    <m:r>
                                      <m:rPr>
                                        <m:brk m:alnAt="24"/>
                                      </m:rPr>
                                      <a:rPr lang="sv-SE" sz="1800" i="1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sv-SE" sz="18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𝑵</m:t>
                                    </m:r>
                                    <m:sSub>
                                      <m:sSubPr>
                                        <m:ctrlPr>
                                          <a:rPr lang="sv-SE" sz="18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sv-SE" sz="1800" i="1">
                                            <a:latin typeface="Cambria Math" panose="02040503050406030204" pitchFamily="18" charset="0"/>
                                          </a:rPr>
                                          <m:t>𝑻</m:t>
                                        </m:r>
                                      </m:e>
                                      <m:sub>
                                        <m:r>
                                          <a:rPr lang="sv-SE" sz="1800" i="1">
                                            <a:latin typeface="Cambria Math" panose="02040503050406030204" pitchFamily="18" charset="0"/>
                                          </a:rPr>
                                          <m:t>𝒔𝒚𝒎</m:t>
                                        </m:r>
                                      </m:sub>
                                    </m:sSub>
                                  </m:sub>
                                  <m:sup>
                                    <m:r>
                                      <a:rPr lang="sv-SE" sz="18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𝑵</m:t>
                                    </m:r>
                                    <m:sSub>
                                      <m:sSubPr>
                                        <m:ctrlPr>
                                          <a:rPr lang="sv-SE" sz="18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sv-SE" sz="1800" i="1">
                                            <a:latin typeface="Cambria Math" panose="02040503050406030204" pitchFamily="18" charset="0"/>
                                          </a:rPr>
                                          <m:t>𝑻</m:t>
                                        </m:r>
                                      </m:e>
                                      <m:sub>
                                        <m:r>
                                          <a:rPr lang="sv-SE" sz="1800" i="1">
                                            <a:latin typeface="Cambria Math" panose="02040503050406030204" pitchFamily="18" charset="0"/>
                                          </a:rPr>
                                          <m:t>𝒔𝒚𝒎</m:t>
                                        </m:r>
                                      </m:sub>
                                    </m:sSub>
                                  </m:sup>
                                  <m:e>
                                    <m:sSub>
                                      <m:sSubPr>
                                        <m:ctrlPr>
                                          <a:rPr lang="sv-SE" sz="18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sv-SE" sz="1800" i="1">
                                            <a:latin typeface="Cambria Math" panose="02040503050406030204" pitchFamily="18" charset="0"/>
                                          </a:rPr>
                                          <m:t>𝒙</m:t>
                                        </m:r>
                                      </m:e>
                                      <m:sub>
                                        <m:r>
                                          <a:rPr lang="sv-SE" sz="1800" i="1">
                                            <a:latin typeface="Cambria Math" panose="02040503050406030204" pitchFamily="18" charset="0"/>
                                          </a:rPr>
                                          <m:t>𝑵</m:t>
                                        </m:r>
                                      </m:sub>
                                    </m:sSub>
                                    <m:r>
                                      <a:rPr lang="sv-SE" sz="1800" i="1">
                                        <a:latin typeface="Cambria Math" panose="02040503050406030204" pitchFamily="18" charset="0"/>
                                      </a:rPr>
                                      <m:t>(</m:t>
                                    </m:r>
                                    <m:r>
                                      <a:rPr lang="sv-SE" sz="1800" i="1">
                                        <a:latin typeface="Cambria Math" panose="02040503050406030204" pitchFamily="18" charset="0"/>
                                      </a:rPr>
                                      <m:t>𝒕</m:t>
                                    </m:r>
                                    <m:r>
                                      <a:rPr lang="sv-SE" sz="1800" i="1">
                                        <a:latin typeface="Cambria Math" panose="02040503050406030204" pitchFamily="18" charset="0"/>
                                      </a:rPr>
                                      <m:t>)</m:t>
                                    </m:r>
                                    <m:sSup>
                                      <m:sSupPr>
                                        <m:ctrlPr>
                                          <a:rPr lang="sv-SE" sz="18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sv-SE" sz="1800" i="1">
                                            <a:latin typeface="Cambria Math" panose="02040503050406030204" pitchFamily="18" charset="0"/>
                                          </a:rPr>
                                          <m:t>𝒆</m:t>
                                        </m:r>
                                      </m:e>
                                      <m:sup>
                                        <m:r>
                                          <a:rPr lang="sv-SE" sz="1800" i="1">
                                            <a:latin typeface="Cambria Math" panose="02040503050406030204" pitchFamily="18" charset="0"/>
                                          </a:rPr>
                                          <m:t>−</m:t>
                                        </m:r>
                                        <m:r>
                                          <a:rPr lang="sv-SE" sz="1800" i="1">
                                            <a:latin typeface="Cambria Math" panose="02040503050406030204" pitchFamily="18" charset="0"/>
                                          </a:rPr>
                                          <m:t>𝒊</m:t>
                                        </m:r>
                                        <m:r>
                                          <a:rPr lang="sv-SE" sz="1800" i="1">
                                            <a:latin typeface="Cambria Math" panose="02040503050406030204" pitchFamily="18" charset="0"/>
                                          </a:rPr>
                                          <m:t>𝟐</m:t>
                                        </m:r>
                                        <m:r>
                                          <a:rPr lang="sv-SE" sz="1800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𝝅</m:t>
                                        </m:r>
                                        <m:r>
                                          <a:rPr lang="sv-SE" sz="1800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𝒇𝒕</m:t>
                                        </m:r>
                                      </m:sup>
                                    </m:sSup>
                                    <m:r>
                                      <a:rPr lang="sv-SE" sz="1800" i="1">
                                        <a:latin typeface="Cambria Math" panose="02040503050406030204" pitchFamily="18" charset="0"/>
                                      </a:rPr>
                                      <m:t>𝒅𝒕</m:t>
                                    </m:r>
                                  </m:e>
                                </m:nary>
                              </m:e>
                            </m:d>
                          </m:e>
                          <m:sup>
                            <m:r>
                              <a:rPr lang="sv-SE" sz="1800" b="1" i="1" smtClean="0">
                                <a:latin typeface="Cambria Math" panose="02040503050406030204" pitchFamily="18" charset="0"/>
                              </a:rPr>
                              <m:t>∗</m:t>
                            </m:r>
                          </m:sup>
                        </m:sSup>
                      </m:e>
                    </m:d>
                  </m:oMath>
                </a14:m>
                <a:r>
                  <a:rPr lang="sv-SE" sz="1800" dirty="0"/>
                  <a:t>=</a:t>
                </a:r>
              </a:p>
              <a:p>
                <a:r>
                  <a:rPr lang="sv-SE" sz="1600" dirty="0"/>
                  <a:t>		</a:t>
                </a:r>
                <a14:m>
                  <m:oMath xmlns:m="http://schemas.openxmlformats.org/officeDocument/2006/math">
                    <m:r>
                      <a:rPr lang="sv-SE" sz="1800" i="1">
                        <a:latin typeface="Cambria Math" panose="02040503050406030204" pitchFamily="18" charset="0"/>
                      </a:rPr>
                      <m:t>𝑬</m:t>
                    </m:r>
                    <m:d>
                      <m:dPr>
                        <m:begChr m:val="["/>
                        <m:endChr m:val="]"/>
                        <m:ctrlPr>
                          <a:rPr lang="sv-SE" sz="18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d>
                          <m:dPr>
                            <m:ctrlPr>
                              <a:rPr lang="sv-SE" sz="18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nary>
                              <m:naryPr>
                                <m:limLoc m:val="undOvr"/>
                                <m:ctrlPr>
                                  <a:rPr lang="sv-SE" sz="1800" i="1">
                                    <a:latin typeface="Cambria Math" panose="02040503050406030204" pitchFamily="18" charset="0"/>
                                  </a:rPr>
                                </m:ctrlPr>
                              </m:naryPr>
                              <m:sub>
                                <m:r>
                                  <m:rPr>
                                    <m:brk m:alnAt="24"/>
                                  </m:rPr>
                                  <a:rPr lang="sv-SE" sz="1800" i="1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sv-SE" sz="18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𝑵</m:t>
                                </m:r>
                                <m:sSub>
                                  <m:sSubPr>
                                    <m:ctrlPr>
                                      <a:rPr lang="sv-SE" sz="18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sv-SE" sz="1800" i="1">
                                        <a:latin typeface="Cambria Math" panose="02040503050406030204" pitchFamily="18" charset="0"/>
                                      </a:rPr>
                                      <m:t>𝑻</m:t>
                                    </m:r>
                                  </m:e>
                                  <m:sub>
                                    <m:r>
                                      <a:rPr lang="sv-SE" sz="1800" i="1">
                                        <a:latin typeface="Cambria Math" panose="02040503050406030204" pitchFamily="18" charset="0"/>
                                      </a:rPr>
                                      <m:t>𝒔𝒚𝒎</m:t>
                                    </m:r>
                                  </m:sub>
                                </m:sSub>
                              </m:sub>
                              <m:sup>
                                <m:r>
                                  <a:rPr lang="sv-SE" sz="18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𝑵</m:t>
                                </m:r>
                                <m:sSub>
                                  <m:sSubPr>
                                    <m:ctrlPr>
                                      <a:rPr lang="sv-SE" sz="18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sv-SE" sz="1800" i="1">
                                        <a:latin typeface="Cambria Math" panose="02040503050406030204" pitchFamily="18" charset="0"/>
                                      </a:rPr>
                                      <m:t>𝑻</m:t>
                                    </m:r>
                                  </m:e>
                                  <m:sub>
                                    <m:r>
                                      <a:rPr lang="sv-SE" sz="1800" i="1">
                                        <a:latin typeface="Cambria Math" panose="02040503050406030204" pitchFamily="18" charset="0"/>
                                      </a:rPr>
                                      <m:t>𝒔𝒚𝒎</m:t>
                                    </m:r>
                                  </m:sub>
                                </m:sSub>
                              </m:sup>
                              <m:e>
                                <m:sSub>
                                  <m:sSubPr>
                                    <m:ctrlPr>
                                      <a:rPr lang="sv-SE" sz="18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sv-SE" sz="1800" i="1">
                                        <a:latin typeface="Cambria Math" panose="02040503050406030204" pitchFamily="18" charset="0"/>
                                      </a:rPr>
                                      <m:t>𝒙</m:t>
                                    </m:r>
                                  </m:e>
                                  <m:sub>
                                    <m:r>
                                      <a:rPr lang="sv-SE" sz="1800" i="1">
                                        <a:latin typeface="Cambria Math" panose="02040503050406030204" pitchFamily="18" charset="0"/>
                                      </a:rPr>
                                      <m:t>𝑵</m:t>
                                    </m:r>
                                    <m:r>
                                      <a:rPr lang="sv-SE" sz="1800" b="1" i="1" smtClean="0">
                                        <a:latin typeface="Cambria Math" panose="02040503050406030204" pitchFamily="18" charset="0"/>
                                      </a:rPr>
                                      <m:t>,</m:t>
                                    </m:r>
                                    <m:r>
                                      <a:rPr lang="sv-SE" sz="1800" b="1" i="1" smtClean="0">
                                        <a:latin typeface="Cambria Math" panose="02040503050406030204" pitchFamily="18" charset="0"/>
                                      </a:rPr>
                                      <m:t>𝒅𝒂𝒕𝒂</m:t>
                                    </m:r>
                                  </m:sub>
                                </m:sSub>
                                <m:r>
                                  <a:rPr lang="sv-SE" sz="1800" i="1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sv-SE" sz="1800" i="1">
                                    <a:latin typeface="Cambria Math" panose="02040503050406030204" pitchFamily="18" charset="0"/>
                                  </a:rPr>
                                  <m:t>𝒕</m:t>
                                </m:r>
                                <m:r>
                                  <a:rPr lang="sv-SE" sz="1800" i="1"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  <m:sSup>
                                  <m:sSupPr>
                                    <m:ctrlPr>
                                      <a:rPr lang="sv-SE" sz="18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sv-SE" sz="1800" i="1">
                                        <a:latin typeface="Cambria Math" panose="02040503050406030204" pitchFamily="18" charset="0"/>
                                      </a:rPr>
                                      <m:t>𝒆</m:t>
                                    </m:r>
                                  </m:e>
                                  <m:sup>
                                    <m:r>
                                      <a:rPr lang="sv-SE" sz="1800" i="1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sv-SE" sz="1800" i="1">
                                        <a:latin typeface="Cambria Math" panose="02040503050406030204" pitchFamily="18" charset="0"/>
                                      </a:rPr>
                                      <m:t>𝒊</m:t>
                                    </m:r>
                                    <m:r>
                                      <a:rPr lang="sv-SE" sz="1800" i="1">
                                        <a:latin typeface="Cambria Math" panose="02040503050406030204" pitchFamily="18" charset="0"/>
                                      </a:rPr>
                                      <m:t>𝟐</m:t>
                                    </m:r>
                                    <m:r>
                                      <a:rPr lang="sv-SE" sz="18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𝝅</m:t>
                                    </m:r>
                                    <m:r>
                                      <a:rPr lang="sv-SE" sz="18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𝒇𝒕</m:t>
                                    </m:r>
                                  </m:sup>
                                </m:sSup>
                                <m:r>
                                  <a:rPr lang="sv-SE" sz="1800" i="1">
                                    <a:latin typeface="Cambria Math" panose="02040503050406030204" pitchFamily="18" charset="0"/>
                                  </a:rPr>
                                  <m:t>𝒅𝒕</m:t>
                                </m:r>
                              </m:e>
                            </m:nary>
                          </m:e>
                        </m:d>
                        <m:sSup>
                          <m:sSupPr>
                            <m:ctrlPr>
                              <a:rPr lang="sv-SE" sz="18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sv-SE" sz="18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nary>
                                  <m:naryPr>
                                    <m:limLoc m:val="undOvr"/>
                                    <m:ctrlPr>
                                      <a:rPr lang="sv-SE" sz="1800" i="1">
                                        <a:latin typeface="Cambria Math" panose="02040503050406030204" pitchFamily="18" charset="0"/>
                                      </a:rPr>
                                    </m:ctrlPr>
                                  </m:naryPr>
                                  <m:sub>
                                    <m:r>
                                      <m:rPr>
                                        <m:brk m:alnAt="24"/>
                                      </m:rPr>
                                      <a:rPr lang="sv-SE" sz="1800" i="1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sv-SE" sz="18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𝑵</m:t>
                                    </m:r>
                                    <m:sSub>
                                      <m:sSubPr>
                                        <m:ctrlPr>
                                          <a:rPr lang="sv-SE" sz="18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sv-SE" sz="1800" i="1">
                                            <a:latin typeface="Cambria Math" panose="02040503050406030204" pitchFamily="18" charset="0"/>
                                          </a:rPr>
                                          <m:t>𝑻</m:t>
                                        </m:r>
                                      </m:e>
                                      <m:sub>
                                        <m:r>
                                          <a:rPr lang="sv-SE" sz="1800" i="1">
                                            <a:latin typeface="Cambria Math" panose="02040503050406030204" pitchFamily="18" charset="0"/>
                                          </a:rPr>
                                          <m:t>𝒔𝒚𝒎</m:t>
                                        </m:r>
                                      </m:sub>
                                    </m:sSub>
                                  </m:sub>
                                  <m:sup>
                                    <m:r>
                                      <a:rPr lang="sv-SE" sz="18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𝑵</m:t>
                                    </m:r>
                                    <m:sSub>
                                      <m:sSubPr>
                                        <m:ctrlPr>
                                          <a:rPr lang="sv-SE" sz="18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sv-SE" sz="1800" i="1">
                                            <a:latin typeface="Cambria Math" panose="02040503050406030204" pitchFamily="18" charset="0"/>
                                          </a:rPr>
                                          <m:t>𝑻</m:t>
                                        </m:r>
                                      </m:e>
                                      <m:sub>
                                        <m:r>
                                          <a:rPr lang="sv-SE" sz="1800" i="1">
                                            <a:latin typeface="Cambria Math" panose="02040503050406030204" pitchFamily="18" charset="0"/>
                                          </a:rPr>
                                          <m:t>𝒔𝒚𝒎</m:t>
                                        </m:r>
                                      </m:sub>
                                    </m:sSub>
                                  </m:sup>
                                  <m:e>
                                    <m:sSub>
                                      <m:sSubPr>
                                        <m:ctrlPr>
                                          <a:rPr lang="sv-SE" sz="18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sv-SE" sz="1800" i="1">
                                            <a:latin typeface="Cambria Math" panose="02040503050406030204" pitchFamily="18" charset="0"/>
                                          </a:rPr>
                                          <m:t>𝒙</m:t>
                                        </m:r>
                                      </m:e>
                                      <m:sub>
                                        <m:r>
                                          <a:rPr lang="sv-SE" sz="1800" i="1">
                                            <a:latin typeface="Cambria Math" panose="02040503050406030204" pitchFamily="18" charset="0"/>
                                          </a:rPr>
                                          <m:t>𝑵</m:t>
                                        </m:r>
                                        <m:r>
                                          <a:rPr lang="sv-SE" sz="1800" b="1" i="1" smtClean="0">
                                            <a:latin typeface="Cambria Math" panose="02040503050406030204" pitchFamily="18" charset="0"/>
                                          </a:rPr>
                                          <m:t>,</m:t>
                                        </m:r>
                                        <m:r>
                                          <a:rPr lang="sv-SE" sz="1800" b="1" i="1" smtClean="0">
                                            <a:latin typeface="Cambria Math" panose="02040503050406030204" pitchFamily="18" charset="0"/>
                                          </a:rPr>
                                          <m:t>𝒅𝒂𝒕𝒂</m:t>
                                        </m:r>
                                      </m:sub>
                                    </m:sSub>
                                    <m:r>
                                      <a:rPr lang="sv-SE" sz="1800" i="1">
                                        <a:latin typeface="Cambria Math" panose="02040503050406030204" pitchFamily="18" charset="0"/>
                                      </a:rPr>
                                      <m:t>(</m:t>
                                    </m:r>
                                    <m:r>
                                      <a:rPr lang="sv-SE" sz="1800" i="1">
                                        <a:latin typeface="Cambria Math" panose="02040503050406030204" pitchFamily="18" charset="0"/>
                                      </a:rPr>
                                      <m:t>𝒕</m:t>
                                    </m:r>
                                    <m:r>
                                      <a:rPr lang="sv-SE" sz="1800" i="1">
                                        <a:latin typeface="Cambria Math" panose="02040503050406030204" pitchFamily="18" charset="0"/>
                                      </a:rPr>
                                      <m:t>)</m:t>
                                    </m:r>
                                    <m:sSup>
                                      <m:sSupPr>
                                        <m:ctrlPr>
                                          <a:rPr lang="sv-SE" sz="18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sv-SE" sz="1800" i="1">
                                            <a:latin typeface="Cambria Math" panose="02040503050406030204" pitchFamily="18" charset="0"/>
                                          </a:rPr>
                                          <m:t>𝒆</m:t>
                                        </m:r>
                                      </m:e>
                                      <m:sup>
                                        <m:r>
                                          <a:rPr lang="sv-SE" sz="1800" i="1">
                                            <a:latin typeface="Cambria Math" panose="02040503050406030204" pitchFamily="18" charset="0"/>
                                          </a:rPr>
                                          <m:t>−</m:t>
                                        </m:r>
                                        <m:r>
                                          <a:rPr lang="sv-SE" sz="1800" i="1">
                                            <a:latin typeface="Cambria Math" panose="02040503050406030204" pitchFamily="18" charset="0"/>
                                          </a:rPr>
                                          <m:t>𝒊</m:t>
                                        </m:r>
                                        <m:r>
                                          <a:rPr lang="sv-SE" sz="1800" i="1">
                                            <a:latin typeface="Cambria Math" panose="02040503050406030204" pitchFamily="18" charset="0"/>
                                          </a:rPr>
                                          <m:t>𝟐</m:t>
                                        </m:r>
                                        <m:r>
                                          <a:rPr lang="sv-SE" sz="1800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𝝅</m:t>
                                        </m:r>
                                        <m:r>
                                          <a:rPr lang="sv-SE" sz="1800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𝒇𝒕</m:t>
                                        </m:r>
                                      </m:sup>
                                    </m:sSup>
                                    <m:r>
                                      <a:rPr lang="sv-SE" sz="1800" i="1">
                                        <a:latin typeface="Cambria Math" panose="02040503050406030204" pitchFamily="18" charset="0"/>
                                      </a:rPr>
                                      <m:t>𝒅𝒕</m:t>
                                    </m:r>
                                  </m:e>
                                </m:nary>
                              </m:e>
                            </m:d>
                          </m:e>
                          <m:sup>
                            <m:r>
                              <a:rPr lang="sv-SE" sz="1800" i="1">
                                <a:latin typeface="Cambria Math" panose="02040503050406030204" pitchFamily="18" charset="0"/>
                              </a:rPr>
                              <m:t>∗</m:t>
                            </m:r>
                          </m:sup>
                        </m:sSup>
                      </m:e>
                    </m:d>
                  </m:oMath>
                </a14:m>
                <a:r>
                  <a:rPr lang="sv-SE" sz="1800" dirty="0"/>
                  <a:t> + </a:t>
                </a:r>
                <a14:m>
                  <m:oMath xmlns:m="http://schemas.openxmlformats.org/officeDocument/2006/math">
                    <m:r>
                      <a:rPr lang="sv-SE" sz="1800" b="1" i="1" smtClean="0">
                        <a:latin typeface="Cambria Math" panose="02040503050406030204" pitchFamily="18" charset="0"/>
                      </a:rPr>
                      <m:t>𝟐</m:t>
                    </m:r>
                    <m:r>
                      <a:rPr lang="sv-SE" sz="18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ℜ</m:t>
                    </m:r>
                    <m:r>
                      <a:rPr lang="sv-SE" sz="18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𝒆</m:t>
                    </m:r>
                    <m:d>
                      <m:dPr>
                        <m:ctrlPr>
                          <a:rPr lang="sv-SE" sz="18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sv-SE" sz="1800" i="1">
                            <a:latin typeface="Cambria Math" panose="02040503050406030204" pitchFamily="18" charset="0"/>
                          </a:rPr>
                          <m:t>𝑬</m:t>
                        </m:r>
                        <m:d>
                          <m:dPr>
                            <m:begChr m:val="["/>
                            <m:endChr m:val="]"/>
                            <m:ctrlPr>
                              <a:rPr lang="sv-SE" sz="18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d>
                              <m:dPr>
                                <m:ctrlPr>
                                  <a:rPr lang="sv-SE" sz="18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nary>
                                  <m:naryPr>
                                    <m:limLoc m:val="undOvr"/>
                                    <m:ctrlPr>
                                      <a:rPr lang="sv-SE" sz="1800" i="1">
                                        <a:latin typeface="Cambria Math" panose="02040503050406030204" pitchFamily="18" charset="0"/>
                                      </a:rPr>
                                    </m:ctrlPr>
                                  </m:naryPr>
                                  <m:sub>
                                    <m:r>
                                      <m:rPr>
                                        <m:brk m:alnAt="24"/>
                                      </m:rPr>
                                      <a:rPr lang="sv-SE" sz="1800" i="1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sv-SE" sz="18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𝑵</m:t>
                                    </m:r>
                                    <m:sSub>
                                      <m:sSubPr>
                                        <m:ctrlPr>
                                          <a:rPr lang="sv-SE" sz="18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sv-SE" sz="1800" i="1">
                                            <a:latin typeface="Cambria Math" panose="02040503050406030204" pitchFamily="18" charset="0"/>
                                          </a:rPr>
                                          <m:t>𝑻</m:t>
                                        </m:r>
                                      </m:e>
                                      <m:sub>
                                        <m:r>
                                          <a:rPr lang="sv-SE" sz="1800" i="1">
                                            <a:latin typeface="Cambria Math" panose="02040503050406030204" pitchFamily="18" charset="0"/>
                                          </a:rPr>
                                          <m:t>𝒔𝒚𝒎</m:t>
                                        </m:r>
                                      </m:sub>
                                    </m:sSub>
                                  </m:sub>
                                  <m:sup>
                                    <m:r>
                                      <a:rPr lang="sv-SE" sz="18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𝑵</m:t>
                                    </m:r>
                                    <m:sSub>
                                      <m:sSubPr>
                                        <m:ctrlPr>
                                          <a:rPr lang="sv-SE" sz="18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sv-SE" sz="1800" i="1">
                                            <a:latin typeface="Cambria Math" panose="02040503050406030204" pitchFamily="18" charset="0"/>
                                          </a:rPr>
                                          <m:t>𝑻</m:t>
                                        </m:r>
                                      </m:e>
                                      <m:sub>
                                        <m:r>
                                          <a:rPr lang="sv-SE" sz="1800" i="1">
                                            <a:latin typeface="Cambria Math" panose="02040503050406030204" pitchFamily="18" charset="0"/>
                                          </a:rPr>
                                          <m:t>𝒔𝒚𝒎</m:t>
                                        </m:r>
                                      </m:sub>
                                    </m:sSub>
                                  </m:sup>
                                  <m:e>
                                    <m:sSub>
                                      <m:sSubPr>
                                        <m:ctrlPr>
                                          <a:rPr lang="sv-SE" sz="18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sv-SE" sz="1800" i="1">
                                            <a:latin typeface="Cambria Math" panose="02040503050406030204" pitchFamily="18" charset="0"/>
                                          </a:rPr>
                                          <m:t>𝒙</m:t>
                                        </m:r>
                                      </m:e>
                                      <m:sub>
                                        <m:r>
                                          <a:rPr lang="sv-SE" sz="1800" i="1">
                                            <a:latin typeface="Cambria Math" panose="02040503050406030204" pitchFamily="18" charset="0"/>
                                          </a:rPr>
                                          <m:t>𝑵</m:t>
                                        </m:r>
                                        <m:r>
                                          <a:rPr lang="sv-SE" sz="1800" i="1">
                                            <a:latin typeface="Cambria Math" panose="02040503050406030204" pitchFamily="18" charset="0"/>
                                          </a:rPr>
                                          <m:t>,</m:t>
                                        </m:r>
                                        <m:r>
                                          <a:rPr lang="sv-SE" sz="1800" i="1">
                                            <a:latin typeface="Cambria Math" panose="02040503050406030204" pitchFamily="18" charset="0"/>
                                          </a:rPr>
                                          <m:t>𝒅𝒂𝒕𝒂</m:t>
                                        </m:r>
                                      </m:sub>
                                    </m:sSub>
                                    <m:r>
                                      <a:rPr lang="sv-SE" sz="1800" i="1">
                                        <a:latin typeface="Cambria Math" panose="02040503050406030204" pitchFamily="18" charset="0"/>
                                      </a:rPr>
                                      <m:t>(</m:t>
                                    </m:r>
                                    <m:r>
                                      <a:rPr lang="sv-SE" sz="1800" i="1">
                                        <a:latin typeface="Cambria Math" panose="02040503050406030204" pitchFamily="18" charset="0"/>
                                      </a:rPr>
                                      <m:t>𝒕</m:t>
                                    </m:r>
                                    <m:r>
                                      <a:rPr lang="sv-SE" sz="1800" i="1">
                                        <a:latin typeface="Cambria Math" panose="02040503050406030204" pitchFamily="18" charset="0"/>
                                      </a:rPr>
                                      <m:t>)</m:t>
                                    </m:r>
                                    <m:sSup>
                                      <m:sSupPr>
                                        <m:ctrlPr>
                                          <a:rPr lang="sv-SE" sz="18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sv-SE" sz="1800" i="1">
                                            <a:latin typeface="Cambria Math" panose="02040503050406030204" pitchFamily="18" charset="0"/>
                                          </a:rPr>
                                          <m:t>𝒆</m:t>
                                        </m:r>
                                      </m:e>
                                      <m:sup>
                                        <m:r>
                                          <a:rPr lang="sv-SE" sz="1800" i="1">
                                            <a:latin typeface="Cambria Math" panose="02040503050406030204" pitchFamily="18" charset="0"/>
                                          </a:rPr>
                                          <m:t>−</m:t>
                                        </m:r>
                                        <m:r>
                                          <a:rPr lang="sv-SE" sz="1800" i="1">
                                            <a:latin typeface="Cambria Math" panose="02040503050406030204" pitchFamily="18" charset="0"/>
                                          </a:rPr>
                                          <m:t>𝒊</m:t>
                                        </m:r>
                                        <m:r>
                                          <a:rPr lang="sv-SE" sz="1800" i="1">
                                            <a:latin typeface="Cambria Math" panose="02040503050406030204" pitchFamily="18" charset="0"/>
                                          </a:rPr>
                                          <m:t>𝟐</m:t>
                                        </m:r>
                                        <m:r>
                                          <a:rPr lang="sv-SE" sz="1800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𝝅</m:t>
                                        </m:r>
                                        <m:r>
                                          <a:rPr lang="sv-SE" sz="1800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𝒇𝒕</m:t>
                                        </m:r>
                                      </m:sup>
                                    </m:sSup>
                                    <m:r>
                                      <a:rPr lang="sv-SE" sz="1800" i="1">
                                        <a:latin typeface="Cambria Math" panose="02040503050406030204" pitchFamily="18" charset="0"/>
                                      </a:rPr>
                                      <m:t>𝒅𝒕</m:t>
                                    </m:r>
                                  </m:e>
                                </m:nary>
                              </m:e>
                            </m:d>
                            <m:sSup>
                              <m:sSupPr>
                                <m:ctrlPr>
                                  <a:rPr lang="sv-SE" sz="1800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d>
                                  <m:dPr>
                                    <m:ctrlPr>
                                      <a:rPr lang="sv-SE" sz="1800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nary>
                                      <m:naryPr>
                                        <m:limLoc m:val="undOvr"/>
                                        <m:ctrlPr>
                                          <a:rPr lang="sv-SE" sz="18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naryPr>
                                      <m:sub>
                                        <m:r>
                                          <m:rPr>
                                            <m:brk m:alnAt="24"/>
                                          </m:rPr>
                                          <a:rPr lang="sv-SE" sz="1800" i="1">
                                            <a:latin typeface="Cambria Math" panose="02040503050406030204" pitchFamily="18" charset="0"/>
                                          </a:rPr>
                                          <m:t>−</m:t>
                                        </m:r>
                                        <m:r>
                                          <a:rPr lang="sv-SE" sz="1800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𝑵</m:t>
                                        </m:r>
                                        <m:sSub>
                                          <m:sSubPr>
                                            <m:ctrlPr>
                                              <a:rPr lang="sv-SE" sz="1800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sv-SE" sz="1800" i="1">
                                                <a:latin typeface="Cambria Math" panose="02040503050406030204" pitchFamily="18" charset="0"/>
                                              </a:rPr>
                                              <m:t>𝑻</m:t>
                                            </m:r>
                                          </m:e>
                                          <m:sub>
                                            <m:r>
                                              <a:rPr lang="sv-SE" sz="1800" i="1">
                                                <a:latin typeface="Cambria Math" panose="02040503050406030204" pitchFamily="18" charset="0"/>
                                              </a:rPr>
                                              <m:t>𝒔𝒚𝒎</m:t>
                                            </m:r>
                                          </m:sub>
                                        </m:sSub>
                                      </m:sub>
                                      <m:sup>
                                        <m:r>
                                          <a:rPr lang="sv-SE" sz="1800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𝑵</m:t>
                                        </m:r>
                                        <m:sSub>
                                          <m:sSubPr>
                                            <m:ctrlPr>
                                              <a:rPr lang="sv-SE" sz="1800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sv-SE" sz="1800" i="1">
                                                <a:latin typeface="Cambria Math" panose="02040503050406030204" pitchFamily="18" charset="0"/>
                                              </a:rPr>
                                              <m:t>𝑻</m:t>
                                            </m:r>
                                          </m:e>
                                          <m:sub>
                                            <m:r>
                                              <a:rPr lang="sv-SE" sz="1800" i="1">
                                                <a:latin typeface="Cambria Math" panose="02040503050406030204" pitchFamily="18" charset="0"/>
                                              </a:rPr>
                                              <m:t>𝒔𝒚𝒎</m:t>
                                            </m:r>
                                          </m:sub>
                                        </m:sSub>
                                      </m:sup>
                                      <m:e>
                                        <m:sSub>
                                          <m:sSubPr>
                                            <m:ctrlPr>
                                              <a:rPr lang="sv-SE" sz="1800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sv-SE" sz="1800" i="1">
                                                <a:latin typeface="Cambria Math" panose="02040503050406030204" pitchFamily="18" charset="0"/>
                                              </a:rPr>
                                              <m:t>𝒙</m:t>
                                            </m:r>
                                          </m:e>
                                          <m:sub>
                                            <m:r>
                                              <a:rPr lang="sv-SE" sz="1800" i="1">
                                                <a:latin typeface="Cambria Math" panose="02040503050406030204" pitchFamily="18" charset="0"/>
                                              </a:rPr>
                                              <m:t>𝑵</m:t>
                                            </m:r>
                                            <m:r>
                                              <a:rPr lang="sv-SE" sz="1800" i="1">
                                                <a:latin typeface="Cambria Math" panose="02040503050406030204" pitchFamily="18" charset="0"/>
                                              </a:rPr>
                                              <m:t>,</m:t>
                                            </m:r>
                                            <m:r>
                                              <a:rPr lang="sv-SE" sz="1800" i="1">
                                                <a:latin typeface="Cambria Math" panose="02040503050406030204" pitchFamily="18" charset="0"/>
                                              </a:rPr>
                                              <m:t>𝒎𝒊𝒅𝒂𝒎𝒃𝒍𝒆</m:t>
                                            </m:r>
                                          </m:sub>
                                        </m:sSub>
                                        <m:r>
                                          <a:rPr lang="sv-SE" sz="1800" i="1">
                                            <a:latin typeface="Cambria Math" panose="02040503050406030204" pitchFamily="18" charset="0"/>
                                          </a:rPr>
                                          <m:t>(</m:t>
                                        </m:r>
                                        <m:r>
                                          <a:rPr lang="sv-SE" sz="1800" i="1">
                                            <a:latin typeface="Cambria Math" panose="02040503050406030204" pitchFamily="18" charset="0"/>
                                          </a:rPr>
                                          <m:t>𝒕</m:t>
                                        </m:r>
                                        <m:r>
                                          <a:rPr lang="sv-SE" sz="1800" i="1">
                                            <a:latin typeface="Cambria Math" panose="02040503050406030204" pitchFamily="18" charset="0"/>
                                          </a:rPr>
                                          <m:t>)</m:t>
                                        </m:r>
                                        <m:sSup>
                                          <m:sSupPr>
                                            <m:ctrlPr>
                                              <a:rPr lang="sv-SE" sz="1800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pPr>
                                          <m:e>
                                            <m:r>
                                              <a:rPr lang="sv-SE" sz="1800" i="1">
                                                <a:latin typeface="Cambria Math" panose="02040503050406030204" pitchFamily="18" charset="0"/>
                                              </a:rPr>
                                              <m:t>𝒆</m:t>
                                            </m:r>
                                          </m:e>
                                          <m:sup>
                                            <m:r>
                                              <a:rPr lang="sv-SE" sz="1800" i="1">
                                                <a:latin typeface="Cambria Math" panose="02040503050406030204" pitchFamily="18" charset="0"/>
                                              </a:rPr>
                                              <m:t>−</m:t>
                                            </m:r>
                                            <m:r>
                                              <a:rPr lang="sv-SE" sz="1800" i="1">
                                                <a:latin typeface="Cambria Math" panose="02040503050406030204" pitchFamily="18" charset="0"/>
                                              </a:rPr>
                                              <m:t>𝒊</m:t>
                                            </m:r>
                                            <m:r>
                                              <a:rPr lang="sv-SE" sz="1800" i="1">
                                                <a:latin typeface="Cambria Math" panose="02040503050406030204" pitchFamily="18" charset="0"/>
                                              </a:rPr>
                                              <m:t>𝟐</m:t>
                                            </m:r>
                                            <m:r>
                                              <a:rPr lang="sv-SE" sz="1800" i="1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</a:rPr>
                                              <m:t>𝝅</m:t>
                                            </m:r>
                                            <m:r>
                                              <a:rPr lang="sv-SE" sz="1800" i="1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</a:rPr>
                                              <m:t>𝒇𝒕</m:t>
                                            </m:r>
                                          </m:sup>
                                        </m:sSup>
                                        <m:r>
                                          <a:rPr lang="sv-SE" sz="1800" i="1">
                                            <a:latin typeface="Cambria Math" panose="02040503050406030204" pitchFamily="18" charset="0"/>
                                          </a:rPr>
                                          <m:t>𝒅𝒕</m:t>
                                        </m:r>
                                      </m:e>
                                    </m:nary>
                                  </m:e>
                                </m:d>
                              </m:e>
                              <m:sup>
                                <m:r>
                                  <a:rPr lang="sv-SE" sz="1800" i="1">
                                    <a:latin typeface="Cambria Math" panose="02040503050406030204" pitchFamily="18" charset="0"/>
                                  </a:rPr>
                                  <m:t>∗</m:t>
                                </m:r>
                              </m:sup>
                            </m:sSup>
                          </m:e>
                        </m:d>
                      </m:e>
                    </m:d>
                  </m:oMath>
                </a14:m>
                <a:r>
                  <a:rPr lang="sv-SE" sz="1800" dirty="0"/>
                  <a:t> + </a:t>
                </a:r>
                <a14:m>
                  <m:oMath xmlns:m="http://schemas.openxmlformats.org/officeDocument/2006/math">
                    <m:r>
                      <a:rPr lang="sv-SE" sz="1800" i="1">
                        <a:latin typeface="Cambria Math" panose="02040503050406030204" pitchFamily="18" charset="0"/>
                      </a:rPr>
                      <m:t>𝑬</m:t>
                    </m:r>
                    <m:d>
                      <m:dPr>
                        <m:begChr m:val="["/>
                        <m:endChr m:val="]"/>
                        <m:ctrlPr>
                          <a:rPr lang="sv-SE" sz="18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d>
                          <m:dPr>
                            <m:ctrlPr>
                              <a:rPr lang="sv-SE" sz="18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nary>
                              <m:naryPr>
                                <m:limLoc m:val="undOvr"/>
                                <m:ctrlPr>
                                  <a:rPr lang="sv-SE" sz="1800" i="1">
                                    <a:latin typeface="Cambria Math" panose="02040503050406030204" pitchFamily="18" charset="0"/>
                                  </a:rPr>
                                </m:ctrlPr>
                              </m:naryPr>
                              <m:sub>
                                <m:r>
                                  <m:rPr>
                                    <m:brk m:alnAt="24"/>
                                  </m:rPr>
                                  <a:rPr lang="sv-SE" sz="1800" i="1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sv-SE" sz="18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𝑵</m:t>
                                </m:r>
                                <m:sSub>
                                  <m:sSubPr>
                                    <m:ctrlPr>
                                      <a:rPr lang="sv-SE" sz="18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sv-SE" sz="1800" i="1">
                                        <a:latin typeface="Cambria Math" panose="02040503050406030204" pitchFamily="18" charset="0"/>
                                      </a:rPr>
                                      <m:t>𝑻</m:t>
                                    </m:r>
                                  </m:e>
                                  <m:sub>
                                    <m:r>
                                      <a:rPr lang="sv-SE" sz="1800" i="1">
                                        <a:latin typeface="Cambria Math" panose="02040503050406030204" pitchFamily="18" charset="0"/>
                                      </a:rPr>
                                      <m:t>𝒔𝒚𝒎</m:t>
                                    </m:r>
                                  </m:sub>
                                </m:sSub>
                              </m:sub>
                              <m:sup>
                                <m:r>
                                  <a:rPr lang="sv-SE" sz="18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𝑵</m:t>
                                </m:r>
                                <m:sSub>
                                  <m:sSubPr>
                                    <m:ctrlPr>
                                      <a:rPr lang="sv-SE" sz="18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sv-SE" sz="1800" i="1">
                                        <a:latin typeface="Cambria Math" panose="02040503050406030204" pitchFamily="18" charset="0"/>
                                      </a:rPr>
                                      <m:t>𝑻</m:t>
                                    </m:r>
                                  </m:e>
                                  <m:sub>
                                    <m:r>
                                      <a:rPr lang="sv-SE" sz="1800" i="1">
                                        <a:latin typeface="Cambria Math" panose="02040503050406030204" pitchFamily="18" charset="0"/>
                                      </a:rPr>
                                      <m:t>𝒔𝒚𝒎</m:t>
                                    </m:r>
                                  </m:sub>
                                </m:sSub>
                              </m:sup>
                              <m:e>
                                <m:sSub>
                                  <m:sSubPr>
                                    <m:ctrlPr>
                                      <a:rPr lang="sv-SE" sz="18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sv-SE" sz="1800" i="1">
                                        <a:latin typeface="Cambria Math" panose="02040503050406030204" pitchFamily="18" charset="0"/>
                                      </a:rPr>
                                      <m:t>𝒙</m:t>
                                    </m:r>
                                  </m:e>
                                  <m:sub>
                                    <m:r>
                                      <a:rPr lang="sv-SE" sz="1800" i="1">
                                        <a:latin typeface="Cambria Math" panose="02040503050406030204" pitchFamily="18" charset="0"/>
                                      </a:rPr>
                                      <m:t>𝑵</m:t>
                                    </m:r>
                                    <m:r>
                                      <a:rPr lang="sv-SE" sz="1800" b="1" i="1" smtClean="0">
                                        <a:latin typeface="Cambria Math" panose="02040503050406030204" pitchFamily="18" charset="0"/>
                                      </a:rPr>
                                      <m:t>,</m:t>
                                    </m:r>
                                    <m:r>
                                      <a:rPr lang="sv-SE" sz="1800" b="1" i="1" smtClean="0">
                                        <a:latin typeface="Cambria Math" panose="02040503050406030204" pitchFamily="18" charset="0"/>
                                      </a:rPr>
                                      <m:t>𝒎𝒊𝒅𝒂𝒎𝒃𝒍𝒆</m:t>
                                    </m:r>
                                  </m:sub>
                                </m:sSub>
                                <m:r>
                                  <a:rPr lang="sv-SE" sz="1800" i="1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sv-SE" sz="1800" i="1">
                                    <a:latin typeface="Cambria Math" panose="02040503050406030204" pitchFamily="18" charset="0"/>
                                  </a:rPr>
                                  <m:t>𝒕</m:t>
                                </m:r>
                                <m:r>
                                  <a:rPr lang="sv-SE" sz="1800" i="1"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  <m:sSup>
                                  <m:sSupPr>
                                    <m:ctrlPr>
                                      <a:rPr lang="sv-SE" sz="18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sv-SE" sz="1800" i="1">
                                        <a:latin typeface="Cambria Math" panose="02040503050406030204" pitchFamily="18" charset="0"/>
                                      </a:rPr>
                                      <m:t>𝒆</m:t>
                                    </m:r>
                                  </m:e>
                                  <m:sup>
                                    <m:r>
                                      <a:rPr lang="sv-SE" sz="1800" i="1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sv-SE" sz="1800" i="1">
                                        <a:latin typeface="Cambria Math" panose="02040503050406030204" pitchFamily="18" charset="0"/>
                                      </a:rPr>
                                      <m:t>𝒊</m:t>
                                    </m:r>
                                    <m:r>
                                      <a:rPr lang="sv-SE" sz="1800" i="1">
                                        <a:latin typeface="Cambria Math" panose="02040503050406030204" pitchFamily="18" charset="0"/>
                                      </a:rPr>
                                      <m:t>𝟐</m:t>
                                    </m:r>
                                    <m:r>
                                      <a:rPr lang="sv-SE" sz="18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𝝅</m:t>
                                    </m:r>
                                    <m:r>
                                      <a:rPr lang="sv-SE" sz="18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𝒇𝒕</m:t>
                                    </m:r>
                                  </m:sup>
                                </m:sSup>
                                <m:r>
                                  <a:rPr lang="sv-SE" sz="1800" i="1">
                                    <a:latin typeface="Cambria Math" panose="02040503050406030204" pitchFamily="18" charset="0"/>
                                  </a:rPr>
                                  <m:t>𝒅𝒕</m:t>
                                </m:r>
                              </m:e>
                            </m:nary>
                          </m:e>
                        </m:d>
                        <m:sSup>
                          <m:sSupPr>
                            <m:ctrlPr>
                              <a:rPr lang="sv-SE" sz="18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sv-SE" sz="18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nary>
                                  <m:naryPr>
                                    <m:limLoc m:val="undOvr"/>
                                    <m:ctrlPr>
                                      <a:rPr lang="sv-SE" sz="1800" i="1">
                                        <a:latin typeface="Cambria Math" panose="02040503050406030204" pitchFamily="18" charset="0"/>
                                      </a:rPr>
                                    </m:ctrlPr>
                                  </m:naryPr>
                                  <m:sub>
                                    <m:r>
                                      <m:rPr>
                                        <m:brk m:alnAt="24"/>
                                      </m:rPr>
                                      <a:rPr lang="sv-SE" sz="1800" i="1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sv-SE" sz="18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𝑵</m:t>
                                    </m:r>
                                    <m:sSub>
                                      <m:sSubPr>
                                        <m:ctrlPr>
                                          <a:rPr lang="sv-SE" sz="18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sv-SE" sz="1800" i="1">
                                            <a:latin typeface="Cambria Math" panose="02040503050406030204" pitchFamily="18" charset="0"/>
                                          </a:rPr>
                                          <m:t>𝑻</m:t>
                                        </m:r>
                                      </m:e>
                                      <m:sub>
                                        <m:r>
                                          <a:rPr lang="sv-SE" sz="1800" i="1">
                                            <a:latin typeface="Cambria Math" panose="02040503050406030204" pitchFamily="18" charset="0"/>
                                          </a:rPr>
                                          <m:t>𝒔𝒚𝒎</m:t>
                                        </m:r>
                                      </m:sub>
                                    </m:sSub>
                                  </m:sub>
                                  <m:sup>
                                    <m:r>
                                      <a:rPr lang="sv-SE" sz="18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𝑵</m:t>
                                    </m:r>
                                    <m:sSub>
                                      <m:sSubPr>
                                        <m:ctrlPr>
                                          <a:rPr lang="sv-SE" sz="18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sv-SE" sz="1800" i="1">
                                            <a:latin typeface="Cambria Math" panose="02040503050406030204" pitchFamily="18" charset="0"/>
                                          </a:rPr>
                                          <m:t>𝑻</m:t>
                                        </m:r>
                                      </m:e>
                                      <m:sub>
                                        <m:r>
                                          <a:rPr lang="sv-SE" sz="1800" i="1">
                                            <a:latin typeface="Cambria Math" panose="02040503050406030204" pitchFamily="18" charset="0"/>
                                          </a:rPr>
                                          <m:t>𝒔𝒚𝒎</m:t>
                                        </m:r>
                                      </m:sub>
                                    </m:sSub>
                                  </m:sup>
                                  <m:e>
                                    <m:sSub>
                                      <m:sSubPr>
                                        <m:ctrlPr>
                                          <a:rPr lang="sv-SE" sz="18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sv-SE" sz="1800" i="1">
                                            <a:latin typeface="Cambria Math" panose="02040503050406030204" pitchFamily="18" charset="0"/>
                                          </a:rPr>
                                          <m:t>𝒙</m:t>
                                        </m:r>
                                      </m:e>
                                      <m:sub>
                                        <m:r>
                                          <a:rPr lang="sv-SE" sz="1800" i="1">
                                            <a:latin typeface="Cambria Math" panose="02040503050406030204" pitchFamily="18" charset="0"/>
                                          </a:rPr>
                                          <m:t>𝑵</m:t>
                                        </m:r>
                                        <m:r>
                                          <a:rPr lang="sv-SE" sz="1800" b="1" i="1" smtClean="0">
                                            <a:latin typeface="Cambria Math" panose="02040503050406030204" pitchFamily="18" charset="0"/>
                                          </a:rPr>
                                          <m:t>,</m:t>
                                        </m:r>
                                        <m:r>
                                          <a:rPr lang="sv-SE" sz="1800" b="1" i="1" smtClean="0">
                                            <a:latin typeface="Cambria Math" panose="02040503050406030204" pitchFamily="18" charset="0"/>
                                          </a:rPr>
                                          <m:t>𝒎𝒊𝒅𝒂𝒎𝒃𝒍𝒆</m:t>
                                        </m:r>
                                      </m:sub>
                                    </m:sSub>
                                    <m:r>
                                      <a:rPr lang="sv-SE" sz="1800" i="1">
                                        <a:latin typeface="Cambria Math" panose="02040503050406030204" pitchFamily="18" charset="0"/>
                                      </a:rPr>
                                      <m:t>(</m:t>
                                    </m:r>
                                    <m:r>
                                      <a:rPr lang="sv-SE" sz="1800" i="1">
                                        <a:latin typeface="Cambria Math" panose="02040503050406030204" pitchFamily="18" charset="0"/>
                                      </a:rPr>
                                      <m:t>𝒕</m:t>
                                    </m:r>
                                    <m:r>
                                      <a:rPr lang="sv-SE" sz="1800" i="1">
                                        <a:latin typeface="Cambria Math" panose="02040503050406030204" pitchFamily="18" charset="0"/>
                                      </a:rPr>
                                      <m:t>)</m:t>
                                    </m:r>
                                    <m:sSup>
                                      <m:sSupPr>
                                        <m:ctrlPr>
                                          <a:rPr lang="sv-SE" sz="18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sv-SE" sz="1800" i="1">
                                            <a:latin typeface="Cambria Math" panose="02040503050406030204" pitchFamily="18" charset="0"/>
                                          </a:rPr>
                                          <m:t>𝒆</m:t>
                                        </m:r>
                                      </m:e>
                                      <m:sup>
                                        <m:r>
                                          <a:rPr lang="sv-SE" sz="1800" i="1">
                                            <a:latin typeface="Cambria Math" panose="02040503050406030204" pitchFamily="18" charset="0"/>
                                          </a:rPr>
                                          <m:t>−</m:t>
                                        </m:r>
                                        <m:r>
                                          <a:rPr lang="sv-SE" sz="1800" i="1">
                                            <a:latin typeface="Cambria Math" panose="02040503050406030204" pitchFamily="18" charset="0"/>
                                          </a:rPr>
                                          <m:t>𝒊</m:t>
                                        </m:r>
                                        <m:r>
                                          <a:rPr lang="sv-SE" sz="1800" i="1">
                                            <a:latin typeface="Cambria Math" panose="02040503050406030204" pitchFamily="18" charset="0"/>
                                          </a:rPr>
                                          <m:t>𝟐</m:t>
                                        </m:r>
                                        <m:r>
                                          <a:rPr lang="sv-SE" sz="1800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𝝅</m:t>
                                        </m:r>
                                        <m:r>
                                          <a:rPr lang="sv-SE" sz="1800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𝒇𝒕</m:t>
                                        </m:r>
                                      </m:sup>
                                    </m:sSup>
                                    <m:r>
                                      <a:rPr lang="sv-SE" sz="1800" i="1">
                                        <a:latin typeface="Cambria Math" panose="02040503050406030204" pitchFamily="18" charset="0"/>
                                      </a:rPr>
                                      <m:t>𝒅𝒕</m:t>
                                    </m:r>
                                  </m:e>
                                </m:nary>
                              </m:e>
                            </m:d>
                          </m:e>
                          <m:sup>
                            <m:r>
                              <a:rPr lang="sv-SE" sz="1800" i="1">
                                <a:latin typeface="Cambria Math" panose="02040503050406030204" pitchFamily="18" charset="0"/>
                              </a:rPr>
                              <m:t>∗</m:t>
                            </m:r>
                          </m:sup>
                        </m:sSup>
                      </m:e>
                    </m:d>
                  </m:oMath>
                </a14:m>
                <a:endParaRPr lang="sv-SE" sz="1600" dirty="0"/>
              </a:p>
              <a:p>
                <a:endParaRPr lang="sv-SE" sz="1600" dirty="0"/>
              </a:p>
              <a:p>
                <a:r>
                  <a:rPr lang="sv-SE" dirty="0"/>
                  <a:t>Next, each of the terms on the right hand side of the equation is computed.</a:t>
                </a:r>
                <a:r>
                  <a:rPr lang="sv-SE" sz="1400" dirty="0"/>
                  <a:t> </a:t>
                </a:r>
              </a:p>
              <a:p>
                <a:endParaRPr lang="sv-SE" sz="1400" dirty="0"/>
              </a:p>
              <a:p>
                <a:endParaRPr lang="sv-SE" sz="1400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C4DA7F17-305A-4D81-9199-C8FFE2344D9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95400" y="1692051"/>
                <a:ext cx="10945216" cy="4113213"/>
              </a:xfrm>
              <a:blipFill>
                <a:blip r:embed="rId2"/>
                <a:stretch>
                  <a:fillRect l="-835" t="-1187" b="-7122"/>
                </a:stretch>
              </a:blipFill>
            </p:spPr>
            <p:txBody>
              <a:bodyPr/>
              <a:lstStyle/>
              <a:p>
                <a:r>
                  <a:rPr lang="sv-S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B806EA5-6547-4053-9E01-7E6150467BC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6E9983-D69F-4B2A-890D-36E2E889B62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Miguel López, Ericsson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0841863-E23A-4B2B-B4F7-FA36C03340B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/>
              <a:t>March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6326444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B06045-4D49-4D40-AA70-7E1EB1E1D4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Appendix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C4DA7F17-305A-4D81-9199-C8FFE2344D9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95400" y="1628800"/>
                <a:ext cx="10945216" cy="4113213"/>
              </a:xfrm>
            </p:spPr>
            <p:txBody>
              <a:bodyPr/>
              <a:lstStyle/>
              <a:p>
                <a:r>
                  <a:rPr lang="sv-SE" dirty="0"/>
                  <a:t>The  computation of the first term relies on the assumption that </a:t>
                </a:r>
                <a14:m>
                  <m:oMath xmlns:m="http://schemas.openxmlformats.org/officeDocument/2006/math">
                    <m:r>
                      <a:rPr lang="sv-SE" sz="1400" i="1">
                        <a:latin typeface="Cambria Math" panose="02040503050406030204" pitchFamily="18" charset="0"/>
                      </a:rPr>
                      <m:t>𝑬</m:t>
                    </m:r>
                    <m:d>
                      <m:dPr>
                        <m:begChr m:val="["/>
                        <m:endChr m:val="]"/>
                        <m:ctrlPr>
                          <a:rPr lang="sv-SE" sz="1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sv-SE" sz="14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sv-SE" sz="1400" i="1">
                                <a:latin typeface="Cambria Math" panose="02040503050406030204" pitchFamily="18" charset="0"/>
                              </a:rPr>
                              <m:t>𝑫</m:t>
                            </m:r>
                          </m:e>
                          <m:sub>
                            <m:r>
                              <a:rPr lang="sv-SE" sz="1400" b="1" i="1" smtClean="0">
                                <a:latin typeface="Cambria Math" panose="02040503050406030204" pitchFamily="18" charset="0"/>
                              </a:rPr>
                              <m:t>𝒌</m:t>
                            </m:r>
                            <m:r>
                              <a:rPr lang="sv-SE" sz="1400" b="1" i="1" smtClean="0"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sv-SE" sz="1400" i="1">
                                <a:latin typeface="Cambria Math" panose="02040503050406030204" pitchFamily="18" charset="0"/>
                              </a:rPr>
                              <m:t>𝒏</m:t>
                            </m:r>
                          </m:sub>
                        </m:sSub>
                        <m:sSup>
                          <m:sSupPr>
                            <m:ctrlPr>
                              <a:rPr lang="sv-SE" sz="14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sv-SE" sz="14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sv-SE" sz="14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sv-SE" sz="1400" b="1" i="1" smtClean="0">
                                        <a:latin typeface="Cambria Math" panose="02040503050406030204" pitchFamily="18" charset="0"/>
                                      </a:rPr>
                                      <m:t>𝑫</m:t>
                                    </m:r>
                                  </m:e>
                                  <m:sub>
                                    <m:r>
                                      <a:rPr lang="sv-SE" sz="1400" i="1">
                                        <a:latin typeface="Cambria Math" panose="02040503050406030204" pitchFamily="18" charset="0"/>
                                      </a:rPr>
                                      <m:t>𝒑</m:t>
                                    </m:r>
                                    <m:r>
                                      <a:rPr lang="sv-SE" sz="1400" b="1" i="1" smtClean="0">
                                        <a:latin typeface="Cambria Math" panose="02040503050406030204" pitchFamily="18" charset="0"/>
                                      </a:rPr>
                                      <m:t>,</m:t>
                                    </m:r>
                                    <m:r>
                                      <a:rPr lang="sv-SE" sz="1400" b="1" i="1" smtClean="0">
                                        <a:latin typeface="Cambria Math" panose="02040503050406030204" pitchFamily="18" charset="0"/>
                                      </a:rPr>
                                      <m:t>𝒒</m:t>
                                    </m:r>
                                  </m:sub>
                                </m:sSub>
                              </m:e>
                            </m:d>
                          </m:e>
                          <m:sup>
                            <m:r>
                              <a:rPr lang="sv-SE" sz="1400" i="1">
                                <a:latin typeface="Cambria Math" panose="02040503050406030204" pitchFamily="18" charset="0"/>
                              </a:rPr>
                              <m:t>∗</m:t>
                            </m:r>
                          </m:sup>
                        </m:sSup>
                      </m:e>
                    </m:d>
                    <m:r>
                      <a:rPr lang="sv-SE" sz="1400" i="1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{"/>
                        <m:endChr m:val=""/>
                        <m:ctrlPr>
                          <a:rPr lang="sv-SE" sz="1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sv-SE" sz="140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sv-SE" sz="1400" b="1" i="1" smtClean="0"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  <m:r>
                                <a:rPr lang="sv-SE" sz="1400" b="1" i="1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m:rPr>
                                  <m:brk m:alnAt="7"/>
                                </m:rPr>
                                <a:rPr lang="sv-SE" sz="1400" b="1" i="0" smtClean="0">
                                  <a:latin typeface="Cambria Math" panose="02040503050406030204" pitchFamily="18" charset="0"/>
                                </a:rPr>
                                <m:t>𝐢</m:t>
                              </m:r>
                              <m:r>
                                <a:rPr lang="sv-SE" sz="1400" b="1" i="0" smtClean="0">
                                  <a:latin typeface="Cambria Math" panose="02040503050406030204" pitchFamily="18" charset="0"/>
                                </a:rPr>
                                <m:t>𝐟</m:t>
                              </m:r>
                              <m:r>
                                <m:rPr>
                                  <m:brk m:alnAt="7"/>
                                </m:rPr>
                                <a:rPr lang="sv-SE" sz="1400" b="1" i="1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sv-SE" sz="1400" b="1" i="1" smtClean="0">
                                  <a:latin typeface="Cambria Math" panose="02040503050406030204" pitchFamily="18" charset="0"/>
                                </a:rPr>
                                <m:t>𝒌</m:t>
                              </m:r>
                              <m:r>
                                <a:rPr lang="sv-SE" sz="1400" b="1" i="1" smtClean="0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sv-SE" sz="1400" b="1" i="1" smtClean="0">
                                  <a:latin typeface="Cambria Math" panose="02040503050406030204" pitchFamily="18" charset="0"/>
                                </a:rPr>
                                <m:t>𝒑</m:t>
                              </m:r>
                              <m:r>
                                <a:rPr lang="sv-SE" sz="1400" b="1" i="1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m:rPr>
                                  <m:brk m:alnAt="7"/>
                                </m:rPr>
                                <a:rPr lang="sv-SE" sz="1400" b="1" i="0" smtClean="0">
                                  <a:latin typeface="Cambria Math" panose="02040503050406030204" pitchFamily="18" charset="0"/>
                                </a:rPr>
                                <m:t>𝐚</m:t>
                              </m:r>
                              <m:r>
                                <a:rPr lang="sv-SE" sz="1400" b="1" i="0" smtClean="0">
                                  <a:latin typeface="Cambria Math" panose="02040503050406030204" pitchFamily="18" charset="0"/>
                                </a:rPr>
                                <m:t>𝐧𝐝</m:t>
                              </m:r>
                              <m:r>
                                <m:rPr>
                                  <m:brk m:alnAt="7"/>
                                </m:rPr>
                                <a:rPr lang="sv-SE" sz="1400" b="1" i="1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sv-SE" sz="1400" b="1" i="1" smtClean="0">
                                  <a:latin typeface="Cambria Math" panose="02040503050406030204" pitchFamily="18" charset="0"/>
                                </a:rPr>
                                <m:t>𝒏</m:t>
                              </m:r>
                              <m:r>
                                <a:rPr lang="sv-SE" sz="1400" b="1" i="1" smtClean="0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sv-SE" sz="1400" b="1" i="1" smtClean="0">
                                  <a:latin typeface="Cambria Math" panose="02040503050406030204" pitchFamily="18" charset="0"/>
                                </a:rPr>
                                <m:t>𝒒</m:t>
                              </m:r>
                            </m:e>
                          </m:mr>
                          <m:mr>
                            <m:e>
                              <m:r>
                                <a:rPr lang="sv-SE" sz="1400" b="1" i="1" smtClean="0">
                                  <a:latin typeface="Cambria Math" panose="02040503050406030204" pitchFamily="18" charset="0"/>
                                </a:rPr>
                                <m:t>𝟎</m:t>
                              </m:r>
                              <m:r>
                                <a:rPr lang="sv-SE" sz="1400" b="1" i="1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sv-SE" sz="1400" b="1" i="0" smtClean="0">
                                  <a:latin typeface="Cambria Math" panose="02040503050406030204" pitchFamily="18" charset="0"/>
                                </a:rPr>
                                <m:t>𝐨𝐭𝐡𝐞𝐫𝐰𝐢𝐬𝐞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sv-SE" dirty="0"/>
                  <a:t>, and the fact that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sv-SE" sz="1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sv-SE" sz="14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sv-SE" sz="1400" i="1">
                                <a:latin typeface="Cambria Math" panose="02040503050406030204" pitchFamily="18" charset="0"/>
                              </a:rPr>
                              <m:t>𝟏</m:t>
                            </m:r>
                            <m:r>
                              <a:rPr lang="sv-SE" sz="1400" i="1">
                                <a:latin typeface="Cambria Math" panose="02040503050406030204" pitchFamily="18" charset="0"/>
                              </a:rPr>
                              <m:t>−</m:t>
                            </m:r>
                            <m:sSub>
                              <m:sSubPr>
                                <m:ctrlPr>
                                  <a:rPr lang="sv-SE" sz="14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sv-SE" sz="1400" b="1" i="1" smtClean="0">
                                    <a:latin typeface="Cambria Math" panose="02040503050406030204" pitchFamily="18" charset="0"/>
                                  </a:rPr>
                                  <m:t>𝑰</m:t>
                                </m:r>
                              </m:e>
                              <m:sub>
                                <m:r>
                                  <a:rPr lang="sv-SE" sz="1400" i="1">
                                    <a:latin typeface="Cambria Math" panose="02040503050406030204" pitchFamily="18" charset="0"/>
                                  </a:rPr>
                                  <m:t>𝒏</m:t>
                                </m:r>
                              </m:sub>
                            </m:sSub>
                          </m:e>
                        </m:d>
                      </m:e>
                      <m:sup>
                        <m:r>
                          <a:rPr lang="sv-SE" sz="1400" i="1"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sv-SE" sz="1400" b="1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sv-SE" sz="1400" i="1">
                        <a:latin typeface="Cambria Math" panose="02040503050406030204" pitchFamily="18" charset="0"/>
                      </a:rPr>
                      <m:t>𝟏</m:t>
                    </m:r>
                    <m:r>
                      <a:rPr lang="sv-SE" sz="1400" i="1">
                        <a:latin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sv-SE" sz="1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v-SE" sz="1400" b="1" i="1" smtClean="0">
                            <a:latin typeface="Cambria Math" panose="02040503050406030204" pitchFamily="18" charset="0"/>
                          </a:rPr>
                          <m:t>𝑰</m:t>
                        </m:r>
                      </m:e>
                      <m:sub>
                        <m:r>
                          <a:rPr lang="sv-SE" sz="1400" i="1">
                            <a:latin typeface="Cambria Math" panose="02040503050406030204" pitchFamily="18" charset="0"/>
                          </a:rPr>
                          <m:t>𝒏</m:t>
                        </m:r>
                      </m:sub>
                    </m:sSub>
                  </m:oMath>
                </a14:m>
                <a:r>
                  <a:rPr lang="sv-SE" sz="1400" i="1" dirty="0">
                    <a:latin typeface="Cambria Math" panose="02040503050406030204" pitchFamily="18" charset="0"/>
                  </a:rPr>
                  <a:t>.</a:t>
                </a:r>
              </a:p>
              <a:p>
                <a:endParaRPr lang="sv-SE" sz="1400" i="1" dirty="0">
                  <a:latin typeface="Cambria Math" panose="02040503050406030204" pitchFamily="18" charset="0"/>
                </a:endParaRPr>
              </a:p>
              <a:p>
                <a14:m>
                  <m:oMath xmlns:m="http://schemas.openxmlformats.org/officeDocument/2006/math">
                    <m:r>
                      <a:rPr lang="sv-SE" sz="1400" i="1">
                        <a:latin typeface="Cambria Math" panose="02040503050406030204" pitchFamily="18" charset="0"/>
                      </a:rPr>
                      <m:t>𝑬</m:t>
                    </m:r>
                    <m:d>
                      <m:dPr>
                        <m:begChr m:val="["/>
                        <m:endChr m:val="]"/>
                        <m:ctrlPr>
                          <a:rPr lang="sv-SE" sz="1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d>
                          <m:dPr>
                            <m:ctrlPr>
                              <a:rPr lang="sv-SE" sz="14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nary>
                              <m:naryPr>
                                <m:limLoc m:val="undOvr"/>
                                <m:ctrlPr>
                                  <a:rPr lang="sv-SE" sz="1400" i="1">
                                    <a:latin typeface="Cambria Math" panose="02040503050406030204" pitchFamily="18" charset="0"/>
                                  </a:rPr>
                                </m:ctrlPr>
                              </m:naryPr>
                              <m:sub>
                                <m:r>
                                  <m:rPr>
                                    <m:brk m:alnAt="24"/>
                                  </m:rPr>
                                  <a:rPr lang="sv-SE" sz="1400" i="1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sv-SE" sz="1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𝑵</m:t>
                                </m:r>
                                <m:sSub>
                                  <m:sSubPr>
                                    <m:ctrlPr>
                                      <a:rPr lang="sv-SE" sz="14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sv-SE" sz="1400" i="1">
                                        <a:latin typeface="Cambria Math" panose="02040503050406030204" pitchFamily="18" charset="0"/>
                                      </a:rPr>
                                      <m:t>𝑻</m:t>
                                    </m:r>
                                  </m:e>
                                  <m:sub>
                                    <m:r>
                                      <a:rPr lang="sv-SE" sz="1400" i="1">
                                        <a:latin typeface="Cambria Math" panose="02040503050406030204" pitchFamily="18" charset="0"/>
                                      </a:rPr>
                                      <m:t>𝒔𝒚𝒎</m:t>
                                    </m:r>
                                  </m:sub>
                                </m:sSub>
                              </m:sub>
                              <m:sup>
                                <m:r>
                                  <a:rPr lang="sv-SE" sz="1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𝑵</m:t>
                                </m:r>
                                <m:sSub>
                                  <m:sSubPr>
                                    <m:ctrlPr>
                                      <a:rPr lang="sv-SE" sz="14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sv-SE" sz="1400" i="1">
                                        <a:latin typeface="Cambria Math" panose="02040503050406030204" pitchFamily="18" charset="0"/>
                                      </a:rPr>
                                      <m:t>𝑻</m:t>
                                    </m:r>
                                  </m:e>
                                  <m:sub>
                                    <m:r>
                                      <a:rPr lang="sv-SE" sz="1400" i="1">
                                        <a:latin typeface="Cambria Math" panose="02040503050406030204" pitchFamily="18" charset="0"/>
                                      </a:rPr>
                                      <m:t>𝒔𝒚𝒎</m:t>
                                    </m:r>
                                  </m:sub>
                                </m:sSub>
                              </m:sup>
                              <m:e>
                                <m:sSub>
                                  <m:sSubPr>
                                    <m:ctrlPr>
                                      <a:rPr lang="sv-SE" sz="14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sv-SE" sz="1400" i="1">
                                        <a:latin typeface="Cambria Math" panose="02040503050406030204" pitchFamily="18" charset="0"/>
                                      </a:rPr>
                                      <m:t>𝒙</m:t>
                                    </m:r>
                                  </m:e>
                                  <m:sub>
                                    <m:r>
                                      <a:rPr lang="sv-SE" sz="1400" i="1">
                                        <a:latin typeface="Cambria Math" panose="02040503050406030204" pitchFamily="18" charset="0"/>
                                      </a:rPr>
                                      <m:t>𝑵</m:t>
                                    </m:r>
                                    <m:r>
                                      <a:rPr lang="sv-SE" sz="1400" i="1">
                                        <a:latin typeface="Cambria Math" panose="02040503050406030204" pitchFamily="18" charset="0"/>
                                      </a:rPr>
                                      <m:t>,</m:t>
                                    </m:r>
                                    <m:r>
                                      <a:rPr lang="sv-SE" sz="1400" b="1" i="1" smtClean="0">
                                        <a:latin typeface="Cambria Math" panose="02040503050406030204" pitchFamily="18" charset="0"/>
                                      </a:rPr>
                                      <m:t>𝒅𝒂𝒕𝒂</m:t>
                                    </m:r>
                                  </m:sub>
                                </m:sSub>
                                <m:r>
                                  <a:rPr lang="sv-SE" sz="1400" i="1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sv-SE" sz="1400" i="1">
                                    <a:latin typeface="Cambria Math" panose="02040503050406030204" pitchFamily="18" charset="0"/>
                                  </a:rPr>
                                  <m:t>𝒕</m:t>
                                </m:r>
                                <m:r>
                                  <a:rPr lang="sv-SE" sz="1400" i="1"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  <m:sSup>
                                  <m:sSupPr>
                                    <m:ctrlPr>
                                      <a:rPr lang="sv-SE" sz="14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sv-SE" sz="1400" i="1">
                                        <a:latin typeface="Cambria Math" panose="02040503050406030204" pitchFamily="18" charset="0"/>
                                      </a:rPr>
                                      <m:t>𝒆</m:t>
                                    </m:r>
                                  </m:e>
                                  <m:sup>
                                    <m:r>
                                      <a:rPr lang="sv-SE" sz="1400" i="1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sv-SE" sz="1400" i="1">
                                        <a:latin typeface="Cambria Math" panose="02040503050406030204" pitchFamily="18" charset="0"/>
                                      </a:rPr>
                                      <m:t>𝒊</m:t>
                                    </m:r>
                                    <m:r>
                                      <a:rPr lang="sv-SE" sz="1400" i="1">
                                        <a:latin typeface="Cambria Math" panose="02040503050406030204" pitchFamily="18" charset="0"/>
                                      </a:rPr>
                                      <m:t>𝟐</m:t>
                                    </m:r>
                                    <m:r>
                                      <a:rPr lang="sv-SE" sz="14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𝝅</m:t>
                                    </m:r>
                                    <m:r>
                                      <a:rPr lang="sv-SE" sz="14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𝒇𝒕</m:t>
                                    </m:r>
                                  </m:sup>
                                </m:sSup>
                                <m:r>
                                  <a:rPr lang="sv-SE" sz="1400" i="1">
                                    <a:latin typeface="Cambria Math" panose="02040503050406030204" pitchFamily="18" charset="0"/>
                                  </a:rPr>
                                  <m:t>𝒅𝒕</m:t>
                                </m:r>
                              </m:e>
                            </m:nary>
                          </m:e>
                        </m:d>
                        <m:sSup>
                          <m:sSupPr>
                            <m:ctrlPr>
                              <a:rPr lang="sv-SE" sz="140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sv-SE" sz="14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nary>
                                  <m:naryPr>
                                    <m:limLoc m:val="undOvr"/>
                                    <m:ctrlPr>
                                      <a:rPr lang="sv-SE" sz="1400" i="1">
                                        <a:latin typeface="Cambria Math" panose="02040503050406030204" pitchFamily="18" charset="0"/>
                                      </a:rPr>
                                    </m:ctrlPr>
                                  </m:naryPr>
                                  <m:sub>
                                    <m:r>
                                      <m:rPr>
                                        <m:brk m:alnAt="24"/>
                                      </m:rPr>
                                      <a:rPr lang="sv-SE" sz="1400" i="1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sv-SE" sz="14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𝑵</m:t>
                                    </m:r>
                                    <m:sSub>
                                      <m:sSubPr>
                                        <m:ctrlPr>
                                          <a:rPr lang="sv-SE" sz="14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sv-SE" sz="1400" i="1">
                                            <a:latin typeface="Cambria Math" panose="02040503050406030204" pitchFamily="18" charset="0"/>
                                          </a:rPr>
                                          <m:t>𝑻</m:t>
                                        </m:r>
                                      </m:e>
                                      <m:sub>
                                        <m:r>
                                          <a:rPr lang="sv-SE" sz="1400" i="1">
                                            <a:latin typeface="Cambria Math" panose="02040503050406030204" pitchFamily="18" charset="0"/>
                                          </a:rPr>
                                          <m:t>𝒔𝒚𝒎</m:t>
                                        </m:r>
                                      </m:sub>
                                    </m:sSub>
                                  </m:sub>
                                  <m:sup>
                                    <m:r>
                                      <a:rPr lang="sv-SE" sz="14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𝑵</m:t>
                                    </m:r>
                                    <m:sSub>
                                      <m:sSubPr>
                                        <m:ctrlPr>
                                          <a:rPr lang="sv-SE" sz="14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sv-SE" sz="1400" i="1">
                                            <a:latin typeface="Cambria Math" panose="02040503050406030204" pitchFamily="18" charset="0"/>
                                          </a:rPr>
                                          <m:t>𝑻</m:t>
                                        </m:r>
                                      </m:e>
                                      <m:sub>
                                        <m:r>
                                          <a:rPr lang="sv-SE" sz="1400" i="1">
                                            <a:latin typeface="Cambria Math" panose="02040503050406030204" pitchFamily="18" charset="0"/>
                                          </a:rPr>
                                          <m:t>𝒔𝒚𝒎</m:t>
                                        </m:r>
                                      </m:sub>
                                    </m:sSub>
                                  </m:sup>
                                  <m:e>
                                    <m:sSub>
                                      <m:sSubPr>
                                        <m:ctrlPr>
                                          <a:rPr lang="sv-SE" sz="14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sv-SE" sz="1400" i="1">
                                            <a:latin typeface="Cambria Math" panose="02040503050406030204" pitchFamily="18" charset="0"/>
                                          </a:rPr>
                                          <m:t>𝒙</m:t>
                                        </m:r>
                                      </m:e>
                                      <m:sub>
                                        <m:r>
                                          <a:rPr lang="sv-SE" sz="1400" i="1">
                                            <a:latin typeface="Cambria Math" panose="02040503050406030204" pitchFamily="18" charset="0"/>
                                          </a:rPr>
                                          <m:t>𝑵</m:t>
                                        </m:r>
                                        <m:r>
                                          <a:rPr lang="sv-SE" sz="1400" i="1">
                                            <a:latin typeface="Cambria Math" panose="02040503050406030204" pitchFamily="18" charset="0"/>
                                          </a:rPr>
                                          <m:t>, </m:t>
                                        </m:r>
                                        <m:r>
                                          <a:rPr lang="sv-SE" sz="1400" b="1" i="1" smtClean="0">
                                            <a:latin typeface="Cambria Math" panose="02040503050406030204" pitchFamily="18" charset="0"/>
                                          </a:rPr>
                                          <m:t>𝒅𝒂𝒕𝒂</m:t>
                                        </m:r>
                                      </m:sub>
                                    </m:sSub>
                                    <m:r>
                                      <a:rPr lang="sv-SE" sz="1400" i="1">
                                        <a:latin typeface="Cambria Math" panose="02040503050406030204" pitchFamily="18" charset="0"/>
                                      </a:rPr>
                                      <m:t>(</m:t>
                                    </m:r>
                                    <m:r>
                                      <a:rPr lang="sv-SE" sz="1400" i="1">
                                        <a:latin typeface="Cambria Math" panose="02040503050406030204" pitchFamily="18" charset="0"/>
                                      </a:rPr>
                                      <m:t>𝒕</m:t>
                                    </m:r>
                                    <m:r>
                                      <a:rPr lang="sv-SE" sz="1400" i="1">
                                        <a:latin typeface="Cambria Math" panose="02040503050406030204" pitchFamily="18" charset="0"/>
                                      </a:rPr>
                                      <m:t>)</m:t>
                                    </m:r>
                                    <m:sSup>
                                      <m:sSupPr>
                                        <m:ctrlPr>
                                          <a:rPr lang="sv-SE" sz="14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sv-SE" sz="1400" i="1">
                                            <a:latin typeface="Cambria Math" panose="02040503050406030204" pitchFamily="18" charset="0"/>
                                          </a:rPr>
                                          <m:t>𝒆</m:t>
                                        </m:r>
                                      </m:e>
                                      <m:sup>
                                        <m:r>
                                          <a:rPr lang="sv-SE" sz="1400" i="1">
                                            <a:latin typeface="Cambria Math" panose="02040503050406030204" pitchFamily="18" charset="0"/>
                                          </a:rPr>
                                          <m:t>−</m:t>
                                        </m:r>
                                        <m:r>
                                          <a:rPr lang="sv-SE" sz="1400" i="1">
                                            <a:latin typeface="Cambria Math" panose="02040503050406030204" pitchFamily="18" charset="0"/>
                                          </a:rPr>
                                          <m:t>𝒊</m:t>
                                        </m:r>
                                        <m:r>
                                          <a:rPr lang="sv-SE" sz="1400" i="1">
                                            <a:latin typeface="Cambria Math" panose="02040503050406030204" pitchFamily="18" charset="0"/>
                                          </a:rPr>
                                          <m:t>𝟐</m:t>
                                        </m:r>
                                        <m:r>
                                          <a:rPr lang="sv-SE" sz="1400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𝝅</m:t>
                                        </m:r>
                                        <m:r>
                                          <a:rPr lang="sv-SE" sz="1400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𝒇𝒕</m:t>
                                        </m:r>
                                      </m:sup>
                                    </m:sSup>
                                    <m:r>
                                      <a:rPr lang="sv-SE" sz="1400" i="1">
                                        <a:latin typeface="Cambria Math" panose="02040503050406030204" pitchFamily="18" charset="0"/>
                                      </a:rPr>
                                      <m:t>𝒅𝒕</m:t>
                                    </m:r>
                                  </m:e>
                                </m:nary>
                              </m:e>
                            </m:d>
                          </m:e>
                          <m:sup>
                            <m:r>
                              <a:rPr lang="sv-SE" sz="1400" b="1" i="1" smtClean="0">
                                <a:latin typeface="Cambria Math" panose="02040503050406030204" pitchFamily="18" charset="0"/>
                              </a:rPr>
                              <m:t>∗</m:t>
                            </m:r>
                          </m:sup>
                        </m:sSup>
                      </m:e>
                    </m:d>
                  </m:oMath>
                </a14:m>
                <a:r>
                  <a:rPr lang="sv-SE" sz="1400" dirty="0"/>
                  <a:t>=</a:t>
                </a:r>
                <a:endParaRPr lang="sv-SE" sz="160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v-SE" sz="1200" b="1" i="1" smtClean="0">
                          <a:latin typeface="Cambria Math" panose="02040503050406030204" pitchFamily="18" charset="0"/>
                        </a:rPr>
                        <m:t>𝑬</m:t>
                      </m:r>
                      <m:d>
                        <m:dPr>
                          <m:begChr m:val="["/>
                          <m:endChr m:val="]"/>
                          <m:ctrlPr>
                            <a:rPr lang="sv-SE" sz="12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d>
                            <m:dPr>
                              <m:ctrlPr>
                                <a:rPr lang="sv-SE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nary>
                                <m:naryPr>
                                  <m:chr m:val="∑"/>
                                  <m:ctrlPr>
                                    <a:rPr lang="sv-SE" sz="1200" i="1">
                                      <a:latin typeface="Cambria Math" panose="02040503050406030204" pitchFamily="18" charset="0"/>
                                    </a:rPr>
                                  </m:ctrlPr>
                                </m:naryPr>
                                <m:sub>
                                  <m:r>
                                    <m:rPr>
                                      <m:brk m:alnAt="23"/>
                                    </m:rPr>
                                    <a:rPr lang="sv-SE" sz="1200" i="1">
                                      <a:latin typeface="Cambria Math" panose="02040503050406030204" pitchFamily="18" charset="0"/>
                                    </a:rPr>
                                    <m:t>𝒏</m:t>
                                  </m:r>
                                  <m:r>
                                    <a:rPr lang="sv-SE" sz="1200" i="1">
                                      <a:latin typeface="Cambria Math" panose="02040503050406030204" pitchFamily="18" charset="0"/>
                                    </a:rPr>
                                    <m:t>=−</m:t>
                                  </m:r>
                                  <m:r>
                                    <a:rPr lang="sv-SE" sz="1200" i="1">
                                      <a:latin typeface="Cambria Math" panose="02040503050406030204" pitchFamily="18" charset="0"/>
                                    </a:rPr>
                                    <m:t>𝑵</m:t>
                                  </m:r>
                                </m:sub>
                                <m:sup>
                                  <m:r>
                                    <a:rPr lang="sv-SE" sz="1200" i="1">
                                      <a:latin typeface="Cambria Math" panose="02040503050406030204" pitchFamily="18" charset="0"/>
                                    </a:rPr>
                                    <m:t>𝑵</m:t>
                                  </m:r>
                                  <m:r>
                                    <a:rPr lang="sv-SE" sz="1200" b="1" i="1" smtClean="0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sv-SE" sz="1200" b="1" i="1" smtClean="0">
                                      <a:latin typeface="Cambria Math" panose="02040503050406030204" pitchFamily="18" charset="0"/>
                                    </a:rPr>
                                    <m:t>𝟏</m:t>
                                  </m:r>
                                </m:sup>
                                <m:e>
                                  <m:d>
                                    <m:dPr>
                                      <m:ctrlP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  <m:t>𝟏</m:t>
                                      </m:r>
                                      <m: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  <m:t>−</m:t>
                                      </m:r>
                                      <m:sSub>
                                        <m:sSubPr>
                                          <m:ctrlP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sv-SE" sz="1200" b="1" i="1" smtClean="0">
                                              <a:latin typeface="Cambria Math" panose="02040503050406030204" pitchFamily="18" charset="0"/>
                                            </a:rPr>
                                            <m:t>𝑰</m:t>
                                          </m:r>
                                        </m:e>
                                        <m:sub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𝒏</m:t>
                                          </m:r>
                                        </m:sub>
                                      </m:sSub>
                                    </m:e>
                                  </m:d>
                                  <m:nary>
                                    <m:naryPr>
                                      <m:chr m:val="∑"/>
                                      <m:ctrlP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naryPr>
                                    <m:sub>
                                      <m:r>
                                        <a:rPr lang="sv-SE" sz="1200" b="1" i="1" smtClean="0">
                                          <a:latin typeface="Cambria Math" panose="02040503050406030204" pitchFamily="18" charset="0"/>
                                        </a:rPr>
                                        <m:t>𝒌</m:t>
                                      </m:r>
                                      <m: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  <m:t>=</m:t>
                                      </m:r>
                                      <m:sSub>
                                        <m:sSubPr>
                                          <m:ctrlP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−</m:t>
                                          </m:r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𝑵</m:t>
                                          </m:r>
                                        </m:e>
                                        <m:sub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𝑺𝑹</m:t>
                                          </m:r>
                                        </m:sub>
                                      </m:sSub>
                                    </m:sub>
                                    <m:sup>
                                      <m:sSub>
                                        <m:sSubPr>
                                          <m:ctrlP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𝑵</m:t>
                                          </m:r>
                                        </m:e>
                                        <m:sub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𝑺𝑹</m:t>
                                          </m:r>
                                        </m:sub>
                                      </m:sSub>
                                    </m:sup>
                                    <m:e>
                                      <m:sSub>
                                        <m:sSubPr>
                                          <m:ctrlP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𝑫</m:t>
                                          </m:r>
                                        </m:e>
                                        <m:sub>
                                          <m:r>
                                            <a:rPr lang="sv-SE" sz="1200" b="1" i="1" smtClean="0">
                                              <a:latin typeface="Cambria Math" panose="02040503050406030204" pitchFamily="18" charset="0"/>
                                            </a:rPr>
                                            <m:t>𝒌</m:t>
                                          </m:r>
                                          <m:r>
                                            <a:rPr lang="sv-SE" sz="1200" b="1" i="1" smtClean="0">
                                              <a:latin typeface="Cambria Math" panose="02040503050406030204" pitchFamily="18" charset="0"/>
                                            </a:rPr>
                                            <m:t>,</m:t>
                                          </m:r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𝒏</m:t>
                                          </m:r>
                                        </m:sub>
                                      </m:sSub>
                                      <m:nary>
                                        <m:naryPr>
                                          <m:limLoc m:val="undOvr"/>
                                          <m:ctrlP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naryPr>
                                        <m:sub>
                                          <m:r>
                                            <m:rPr>
                                              <m:brk m:alnAt="24"/>
                                            </m:rP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−</m:t>
                                          </m:r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𝑵</m:t>
                                          </m:r>
                                          <m:sSub>
                                            <m:sSubPr>
                                              <m:ctrlP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𝑻</m:t>
                                              </m:r>
                                            </m:e>
                                            <m:sub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𝒔𝒚𝒎</m:t>
                                              </m:r>
                                            </m:sub>
                                          </m:sSub>
                                        </m:sub>
                                        <m:sup>
                                          <m:r>
                                            <m:rPr>
                                              <m:brk m:alnAt="24"/>
                                            </m:rP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−</m:t>
                                          </m:r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𝑵</m:t>
                                          </m:r>
                                          <m:sSub>
                                            <m:sSubPr>
                                              <m:ctrlP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𝑻</m:t>
                                              </m:r>
                                            </m:e>
                                            <m:sub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𝒔𝒚𝒎</m:t>
                                              </m:r>
                                            </m:sub>
                                          </m:sSub>
                                        </m:sup>
                                        <m:e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𝒘</m:t>
                                          </m:r>
                                          <m:d>
                                            <m:dPr>
                                              <m:ctrlP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dPr>
                                            <m:e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𝒕</m:t>
                                              </m:r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−</m:t>
                                              </m:r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𝒏</m:t>
                                              </m:r>
                                              <m:sSub>
                                                <m:sSubPr>
                                                  <m:ctrlP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</a:rPr>
                                                  </m:ctrlPr>
                                                </m:sSubPr>
                                                <m:e>
                                                  <m: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</a:rPr>
                                                    <m:t>𝑻</m:t>
                                                  </m:r>
                                                </m:e>
                                                <m:sub>
                                                  <m: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</a:rPr>
                                                    <m:t>𝒔𝒚𝒎</m:t>
                                                  </m:r>
                                                </m:sub>
                                              </m:sSub>
                                            </m:e>
                                          </m:d>
                                          <m:sSup>
                                            <m:sSupPr>
                                              <m:ctrlP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pPr>
                                            <m:e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𝒆</m:t>
                                              </m:r>
                                            </m:e>
                                            <m:sup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𝒋</m:t>
                                              </m:r>
                                              <m:sSub>
                                                <m:sSubPr>
                                                  <m:ctrlP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</a:rPr>
                                                  </m:ctrlPr>
                                                </m:sSubPr>
                                                <m:e>
                                                  <m: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</a:rPr>
                                                    <m:t>(</m:t>
                                                  </m:r>
                                                  <m: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</a:rPr>
                                                    <m:t>𝟐</m:t>
                                                  </m:r>
                                                  <m: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  <a:ea typeface="Cambria Math" panose="02040503050406030204" pitchFamily="18" charset="0"/>
                                                    </a:rPr>
                                                    <m:t>𝝅</m:t>
                                                  </m:r>
                                                  <m:sSub>
                                                    <m:sSubPr>
                                                      <m:ctrlPr>
                                                        <a:rPr lang="sv-SE" sz="1200" i="1" smtClean="0">
                                                          <a:latin typeface="Cambria Math" panose="02040503050406030204" pitchFamily="18" charset="0"/>
                                                          <a:ea typeface="Cambria Math" panose="02040503050406030204" pitchFamily="18" charset="0"/>
                                                        </a:rPr>
                                                      </m:ctrlPr>
                                                    </m:sSubPr>
                                                    <m:e>
                                                      <m:r>
                                                        <a:rPr lang="sv-SE" sz="1200" i="1">
                                                          <a:latin typeface="Cambria Math" panose="02040503050406030204" pitchFamily="18" charset="0"/>
                                                          <a:ea typeface="Cambria Math" panose="02040503050406030204" pitchFamily="18" charset="0"/>
                                                        </a:rPr>
                                                        <m:t>∆</m:t>
                                                      </m:r>
                                                    </m:e>
                                                    <m:sub>
                                                      <m:r>
                                                        <a:rPr lang="sv-SE" sz="1200" b="1" i="1" smtClean="0">
                                                          <a:latin typeface="Cambria Math" panose="02040503050406030204" pitchFamily="18" charset="0"/>
                                                          <a:ea typeface="Cambria Math" panose="02040503050406030204" pitchFamily="18" charset="0"/>
                                                        </a:rPr>
                                                        <m:t>𝑭</m:t>
                                                      </m:r>
                                                    </m:sub>
                                                  </m:sSub>
                                                  <m:r>
                                                    <a:rPr lang="sv-SE" sz="1200" b="1" i="1" smtClean="0">
                                                      <a:latin typeface="Cambria Math" panose="02040503050406030204" pitchFamily="18" charset="0"/>
                                                      <a:ea typeface="Cambria Math" panose="02040503050406030204" pitchFamily="18" charset="0"/>
                                                    </a:rPr>
                                                    <m:t>𝒌</m:t>
                                                  </m:r>
                                                  <m: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  <a:ea typeface="Cambria Math" panose="02040503050406030204" pitchFamily="18" charset="0"/>
                                                    </a:rPr>
                                                    <m:t>𝒕</m:t>
                                                  </m:r>
                                                  <m: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  <a:ea typeface="Cambria Math" panose="02040503050406030204" pitchFamily="18" charset="0"/>
                                                    </a:rPr>
                                                    <m:t>+</m:t>
                                                  </m:r>
                                                  <m: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  <a:ea typeface="Cambria Math" panose="02040503050406030204" pitchFamily="18" charset="0"/>
                                                    </a:rPr>
                                                    <m:t>𝜽</m:t>
                                                  </m:r>
                                                </m:e>
                                                <m:sub>
                                                  <m:r>
                                                    <a:rPr lang="sv-SE" sz="1200" b="1" i="1" smtClean="0">
                                                      <a:latin typeface="Cambria Math" panose="02040503050406030204" pitchFamily="18" charset="0"/>
                                                    </a:rPr>
                                                    <m:t>𝒌</m:t>
                                                  </m:r>
                                                </m:sub>
                                              </m:sSub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)</m:t>
                                              </m:r>
                                            </m:sup>
                                          </m:sSup>
                                          <m:sSup>
                                            <m:sSupPr>
                                              <m:ctrlP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pPr>
                                            <m:e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𝒆</m:t>
                                              </m:r>
                                            </m:e>
                                            <m:sup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−</m:t>
                                              </m:r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𝒊</m:t>
                                              </m:r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𝟐</m:t>
                                              </m:r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  <m:t>𝝅</m:t>
                                              </m:r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  <m:t>𝒇𝒕</m:t>
                                              </m:r>
                                            </m:sup>
                                          </m:sSup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𝒅𝒕</m:t>
                                          </m:r>
                                        </m:e>
                                      </m:nary>
                                    </m:e>
                                  </m:nary>
                                </m:e>
                              </m:nary>
                            </m:e>
                          </m:d>
                          <m:sSup>
                            <m:sSupPr>
                              <m:ctrlPr>
                                <a:rPr lang="sv-SE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sv-SE" sz="12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nary>
                                    <m:naryPr>
                                      <m:chr m:val="∑"/>
                                      <m:ctrlP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naryPr>
                                    <m:sub>
                                      <m:r>
                                        <a:rPr lang="sv-SE" sz="1200" b="1" i="1" smtClean="0">
                                          <a:latin typeface="Cambria Math" panose="02040503050406030204" pitchFamily="18" charset="0"/>
                                        </a:rPr>
                                        <m:t>𝒒</m:t>
                                      </m:r>
                                      <m: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  <m:t>=−</m:t>
                                      </m:r>
                                      <m: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  <m:t>𝑵</m:t>
                                      </m:r>
                                    </m:sub>
                                    <m:sup>
                                      <m: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  <m:t>𝑵</m:t>
                                      </m:r>
                                      <m:r>
                                        <a:rPr lang="sv-SE" sz="1200" b="1" i="1" smtClean="0">
                                          <a:latin typeface="Cambria Math" panose="02040503050406030204" pitchFamily="18" charset="0"/>
                                        </a:rPr>
                                        <m:t>−</m:t>
                                      </m:r>
                                      <m:r>
                                        <a:rPr lang="sv-SE" sz="1200" b="1" i="1" smtClean="0">
                                          <a:latin typeface="Cambria Math" panose="02040503050406030204" pitchFamily="18" charset="0"/>
                                        </a:rPr>
                                        <m:t>𝟏</m:t>
                                      </m:r>
                                    </m:sup>
                                    <m:e>
                                      <m:d>
                                        <m:dPr>
                                          <m:ctrlP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𝟏</m:t>
                                          </m:r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−</m:t>
                                          </m:r>
                                          <m:sSub>
                                            <m:sSubPr>
                                              <m:ctrlP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sv-SE" sz="1200" b="1" i="1" smtClean="0">
                                                  <a:latin typeface="Cambria Math" panose="02040503050406030204" pitchFamily="18" charset="0"/>
                                                </a:rPr>
                                                <m:t>𝑰</m:t>
                                              </m:r>
                                            </m:e>
                                            <m:sub>
                                              <m:r>
                                                <a:rPr lang="sv-SE" sz="1200" b="1" i="1" smtClean="0">
                                                  <a:latin typeface="Cambria Math" panose="02040503050406030204" pitchFamily="18" charset="0"/>
                                                </a:rPr>
                                                <m:t>𝒒</m:t>
                                              </m:r>
                                            </m:sub>
                                          </m:sSub>
                                        </m:e>
                                      </m:d>
                                      <m:nary>
                                        <m:naryPr>
                                          <m:chr m:val="∑"/>
                                          <m:ctrlP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naryPr>
                                        <m:sub>
                                          <m:r>
                                            <a:rPr lang="sv-SE" sz="1200" b="1" i="1" smtClean="0">
                                              <a:latin typeface="Cambria Math" panose="02040503050406030204" pitchFamily="18" charset="0"/>
                                            </a:rPr>
                                            <m:t>𝒑</m:t>
                                          </m:r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=</m:t>
                                          </m:r>
                                          <m:sSub>
                                            <m:sSubPr>
                                              <m:ctrlP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−</m:t>
                                              </m:r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𝑵</m:t>
                                              </m:r>
                                            </m:e>
                                            <m:sub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𝑺𝑹</m:t>
                                              </m:r>
                                            </m:sub>
                                          </m:sSub>
                                        </m:sub>
                                        <m:sup>
                                          <m:sSub>
                                            <m:sSubPr>
                                              <m:ctrlP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𝑵</m:t>
                                              </m:r>
                                            </m:e>
                                            <m:sub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𝑺𝑹</m:t>
                                              </m:r>
                                            </m:sub>
                                          </m:sSub>
                                        </m:sup>
                                        <m:e>
                                          <m:sSub>
                                            <m:sSubPr>
                                              <m:ctrlP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𝑫</m:t>
                                              </m:r>
                                            </m:e>
                                            <m:sub>
                                              <m:r>
                                                <a:rPr lang="sv-SE" sz="1200" b="1" i="1" smtClean="0">
                                                  <a:latin typeface="Cambria Math" panose="02040503050406030204" pitchFamily="18" charset="0"/>
                                                </a:rPr>
                                                <m:t>𝒑</m:t>
                                              </m:r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,</m:t>
                                              </m:r>
                                              <m:r>
                                                <a:rPr lang="sv-SE" sz="1200" b="1" i="1" smtClean="0">
                                                  <a:latin typeface="Cambria Math" panose="02040503050406030204" pitchFamily="18" charset="0"/>
                                                </a:rPr>
                                                <m:t>𝒒</m:t>
                                              </m:r>
                                            </m:sub>
                                          </m:sSub>
                                          <m:nary>
                                            <m:naryPr>
                                              <m:limLoc m:val="undOvr"/>
                                              <m:ctrlP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naryPr>
                                            <m:sub>
                                              <m:r>
                                                <m:rPr>
                                                  <m:brk m:alnAt="24"/>
                                                </m:rP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−</m:t>
                                              </m:r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  <m:t>𝑵</m:t>
                                              </m:r>
                                              <m:sSub>
                                                <m:sSubPr>
                                                  <m:ctrlP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</a:rPr>
                                                  </m:ctrlPr>
                                                </m:sSubPr>
                                                <m:e>
                                                  <m: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</a:rPr>
                                                    <m:t>𝑻</m:t>
                                                  </m:r>
                                                </m:e>
                                                <m:sub>
                                                  <m: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</a:rPr>
                                                    <m:t>𝒔𝒚𝒎</m:t>
                                                  </m:r>
                                                </m:sub>
                                              </m:sSub>
                                            </m:sub>
                                            <m:sup>
                                              <m:r>
                                                <m:rPr>
                                                  <m:brk m:alnAt="24"/>
                                                </m:rP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−</m:t>
                                              </m:r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  <m:t>𝑵</m:t>
                                              </m:r>
                                              <m:sSub>
                                                <m:sSubPr>
                                                  <m:ctrlP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</a:rPr>
                                                  </m:ctrlPr>
                                                </m:sSubPr>
                                                <m:e>
                                                  <m: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</a:rPr>
                                                    <m:t>𝑻</m:t>
                                                  </m:r>
                                                </m:e>
                                                <m:sub>
                                                  <m: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</a:rPr>
                                                    <m:t>𝒔𝒚𝒎</m:t>
                                                  </m:r>
                                                </m:sub>
                                              </m:sSub>
                                            </m:sup>
                                            <m:e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𝒘</m:t>
                                              </m:r>
                                              <m:d>
                                                <m:dPr>
                                                  <m:ctrlP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</a:rPr>
                                                  </m:ctrlPr>
                                                </m:dPr>
                                                <m:e>
                                                  <m: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</a:rPr>
                                                    <m:t>𝒔</m:t>
                                                  </m:r>
                                                  <m: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</a:rPr>
                                                    <m:t>−</m:t>
                                                  </m:r>
                                                  <m:r>
                                                    <a:rPr lang="sv-SE" sz="1200" b="1" i="1" smtClean="0">
                                                      <a:latin typeface="Cambria Math" panose="02040503050406030204" pitchFamily="18" charset="0"/>
                                                    </a:rPr>
                                                    <m:t>𝒒</m:t>
                                                  </m:r>
                                                  <m:sSub>
                                                    <m:sSubPr>
                                                      <m:ctrlPr>
                                                        <a:rPr lang="sv-SE" sz="1200" i="1">
                                                          <a:latin typeface="Cambria Math" panose="02040503050406030204" pitchFamily="18" charset="0"/>
                                                        </a:rPr>
                                                      </m:ctrlPr>
                                                    </m:sSubPr>
                                                    <m:e>
                                                      <m:r>
                                                        <a:rPr lang="sv-SE" sz="1200" i="1">
                                                          <a:latin typeface="Cambria Math" panose="02040503050406030204" pitchFamily="18" charset="0"/>
                                                        </a:rPr>
                                                        <m:t>𝑻</m:t>
                                                      </m:r>
                                                    </m:e>
                                                    <m:sub>
                                                      <m:r>
                                                        <a:rPr lang="sv-SE" sz="1200" i="1">
                                                          <a:latin typeface="Cambria Math" panose="02040503050406030204" pitchFamily="18" charset="0"/>
                                                        </a:rPr>
                                                        <m:t>𝒔𝒚𝒎</m:t>
                                                      </m:r>
                                                    </m:sub>
                                                  </m:sSub>
                                                </m:e>
                                              </m:d>
                                              <m:sSup>
                                                <m:sSupPr>
                                                  <m:ctrlP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</a:rPr>
                                                  </m:ctrlPr>
                                                </m:sSupPr>
                                                <m:e>
                                                  <m: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</a:rPr>
                                                    <m:t>𝒆</m:t>
                                                  </m:r>
                                                </m:e>
                                                <m:sup>
                                                  <m: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</a:rPr>
                                                    <m:t>𝒋</m:t>
                                                  </m:r>
                                                  <m:sSub>
                                                    <m:sSubPr>
                                                      <m:ctrlPr>
                                                        <a:rPr lang="sv-SE" sz="1200" i="1">
                                                          <a:latin typeface="Cambria Math" panose="02040503050406030204" pitchFamily="18" charset="0"/>
                                                        </a:rPr>
                                                      </m:ctrlPr>
                                                    </m:sSubPr>
                                                    <m:e>
                                                      <m:r>
                                                        <a:rPr lang="sv-SE" sz="1200" i="1">
                                                          <a:latin typeface="Cambria Math" panose="02040503050406030204" pitchFamily="18" charset="0"/>
                                                        </a:rPr>
                                                        <m:t>(</m:t>
                                                      </m:r>
                                                      <m:r>
                                                        <a:rPr lang="sv-SE" sz="1200" i="1">
                                                          <a:latin typeface="Cambria Math" panose="02040503050406030204" pitchFamily="18" charset="0"/>
                                                        </a:rPr>
                                                        <m:t>𝟐</m:t>
                                                      </m:r>
                                                      <m:r>
                                                        <a:rPr lang="sv-SE" sz="1200" i="1">
                                                          <a:latin typeface="Cambria Math" panose="02040503050406030204" pitchFamily="18" charset="0"/>
                                                          <a:ea typeface="Cambria Math" panose="02040503050406030204" pitchFamily="18" charset="0"/>
                                                        </a:rPr>
                                                        <m:t>𝝅</m:t>
                                                      </m:r>
                                                      <m:sSub>
                                                        <m:sSubPr>
                                                          <m:ctrlPr>
                                                            <a:rPr lang="sv-SE" sz="1200" i="1">
                                                              <a:latin typeface="Cambria Math" panose="02040503050406030204" pitchFamily="18" charset="0"/>
                                                              <a:ea typeface="Cambria Math" panose="02040503050406030204" pitchFamily="18" charset="0"/>
                                                            </a:rPr>
                                                          </m:ctrlPr>
                                                        </m:sSubPr>
                                                        <m:e>
                                                          <m:r>
                                                            <a:rPr lang="sv-SE" sz="1200" i="1">
                                                              <a:latin typeface="Cambria Math" panose="02040503050406030204" pitchFamily="18" charset="0"/>
                                                              <a:ea typeface="Cambria Math" panose="02040503050406030204" pitchFamily="18" charset="0"/>
                                                            </a:rPr>
                                                            <m:t>∆</m:t>
                                                          </m:r>
                                                        </m:e>
                                                        <m:sub>
                                                          <m:r>
                                                            <a:rPr lang="sv-SE" sz="1200" i="1">
                                                              <a:latin typeface="Cambria Math" panose="02040503050406030204" pitchFamily="18" charset="0"/>
                                                              <a:ea typeface="Cambria Math" panose="02040503050406030204" pitchFamily="18" charset="0"/>
                                                            </a:rPr>
                                                            <m:t>𝑭</m:t>
                                                          </m:r>
                                                        </m:sub>
                                                      </m:sSub>
                                                      <m:r>
                                                        <a:rPr lang="sv-SE" sz="1200" b="1" i="1" smtClean="0">
                                                          <a:latin typeface="Cambria Math" panose="02040503050406030204" pitchFamily="18" charset="0"/>
                                                          <a:ea typeface="Cambria Math" panose="02040503050406030204" pitchFamily="18" charset="0"/>
                                                        </a:rPr>
                                                        <m:t>𝒑𝒔</m:t>
                                                      </m:r>
                                                      <m:r>
                                                        <a:rPr lang="sv-SE" sz="1200" i="1">
                                                          <a:latin typeface="Cambria Math" panose="02040503050406030204" pitchFamily="18" charset="0"/>
                                                          <a:ea typeface="Cambria Math" panose="02040503050406030204" pitchFamily="18" charset="0"/>
                                                        </a:rPr>
                                                        <m:t>+</m:t>
                                                      </m:r>
                                                      <m:r>
                                                        <a:rPr lang="sv-SE" sz="1200" i="1">
                                                          <a:latin typeface="Cambria Math" panose="02040503050406030204" pitchFamily="18" charset="0"/>
                                                          <a:ea typeface="Cambria Math" panose="02040503050406030204" pitchFamily="18" charset="0"/>
                                                        </a:rPr>
                                                        <m:t>𝜽</m:t>
                                                      </m:r>
                                                    </m:e>
                                                    <m:sub>
                                                      <m:r>
                                                        <a:rPr lang="sv-SE" sz="1200" b="1" i="1" smtClean="0">
                                                          <a:latin typeface="Cambria Math" panose="02040503050406030204" pitchFamily="18" charset="0"/>
                                                        </a:rPr>
                                                        <m:t>𝒑</m:t>
                                                      </m:r>
                                                    </m:sub>
                                                  </m:sSub>
                                                  <m: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</a:rPr>
                                                    <m:t>)</m:t>
                                                  </m:r>
                                                </m:sup>
                                              </m:sSup>
                                              <m:sSup>
                                                <m:sSupPr>
                                                  <m:ctrlP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</a:rPr>
                                                  </m:ctrlPr>
                                                </m:sSupPr>
                                                <m:e>
                                                  <m: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</a:rPr>
                                                    <m:t>𝒆</m:t>
                                                  </m:r>
                                                </m:e>
                                                <m:sup>
                                                  <m: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</a:rPr>
                                                    <m:t>−</m:t>
                                                  </m:r>
                                                  <m: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</a:rPr>
                                                    <m:t>𝒊</m:t>
                                                  </m:r>
                                                  <m: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</a:rPr>
                                                    <m:t>𝟐</m:t>
                                                  </m:r>
                                                  <m: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  <a:ea typeface="Cambria Math" panose="02040503050406030204" pitchFamily="18" charset="0"/>
                                                    </a:rPr>
                                                    <m:t>𝝅</m:t>
                                                  </m:r>
                                                  <m: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  <a:ea typeface="Cambria Math" panose="02040503050406030204" pitchFamily="18" charset="0"/>
                                                    </a:rPr>
                                                    <m:t>𝒇𝒔</m:t>
                                                  </m:r>
                                                </m:sup>
                                              </m:sSup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𝒅𝒔</m:t>
                                              </m:r>
                                            </m:e>
                                          </m:nary>
                                        </m:e>
                                      </m:nary>
                                    </m:e>
                                  </m:nary>
                                </m:e>
                              </m:d>
                            </m:e>
                            <m:sup>
                              <m:r>
                                <a:rPr lang="sv-SE" sz="1200" i="1">
                                  <a:latin typeface="Cambria Math" panose="02040503050406030204" pitchFamily="18" charset="0"/>
                                </a:rPr>
                                <m:t>∗</m:t>
                              </m:r>
                            </m:sup>
                          </m:sSup>
                        </m:e>
                      </m:d>
                      <m:r>
                        <a:rPr lang="sv-SE" sz="1200" b="1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sv-SE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v-SE" sz="1200" b="1" i="1" smtClean="0">
                          <a:latin typeface="Cambria Math" panose="02040503050406030204" pitchFamily="18" charset="0"/>
                        </a:rPr>
                        <m:t>𝑬</m:t>
                      </m:r>
                      <m:d>
                        <m:dPr>
                          <m:begChr m:val="["/>
                          <m:endChr m:val="]"/>
                          <m:ctrlPr>
                            <a:rPr lang="sv-SE" sz="12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nary>
                            <m:naryPr>
                              <m:chr m:val="∑"/>
                              <m:ctrlPr>
                                <a:rPr lang="sv-SE" sz="1200" i="1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3"/>
                                </m:rPr>
                                <a:rPr lang="sv-SE" sz="1200" i="1">
                                  <a:latin typeface="Cambria Math" panose="02040503050406030204" pitchFamily="18" charset="0"/>
                                </a:rPr>
                                <m:t>𝒏</m:t>
                              </m:r>
                              <m:r>
                                <a:rPr lang="sv-SE" sz="1200" i="1">
                                  <a:latin typeface="Cambria Math" panose="02040503050406030204" pitchFamily="18" charset="0"/>
                                </a:rPr>
                                <m:t>=−</m:t>
                              </m:r>
                              <m:r>
                                <a:rPr lang="sv-SE" sz="1200" i="1">
                                  <a:latin typeface="Cambria Math" panose="02040503050406030204" pitchFamily="18" charset="0"/>
                                </a:rPr>
                                <m:t>𝑵</m:t>
                              </m:r>
                            </m:sub>
                            <m:sup>
                              <m:r>
                                <a:rPr lang="sv-SE" sz="1200" i="1">
                                  <a:latin typeface="Cambria Math" panose="02040503050406030204" pitchFamily="18" charset="0"/>
                                </a:rPr>
                                <m:t>𝑵</m:t>
                              </m:r>
                              <m:r>
                                <a:rPr lang="sv-SE" sz="1200" b="1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sv-SE" sz="1200" b="1" i="1" smtClean="0"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sup>
                            <m:e>
                              <m:nary>
                                <m:naryPr>
                                  <m:chr m:val="∑"/>
                                  <m:ctrlPr>
                                    <a:rPr lang="sv-SE" sz="1200" i="1">
                                      <a:latin typeface="Cambria Math" panose="02040503050406030204" pitchFamily="18" charset="0"/>
                                    </a:rPr>
                                  </m:ctrlPr>
                                </m:naryPr>
                                <m:sub>
                                  <m:r>
                                    <m:rPr>
                                      <m:brk m:alnAt="23"/>
                                    </m:rPr>
                                    <a:rPr lang="sv-SE" sz="1200" b="1" i="1" smtClean="0">
                                      <a:latin typeface="Cambria Math" panose="02040503050406030204" pitchFamily="18" charset="0"/>
                                    </a:rPr>
                                    <m:t>𝒒</m:t>
                                  </m:r>
                                  <m:r>
                                    <a:rPr lang="sv-SE" sz="1200" i="1">
                                      <a:latin typeface="Cambria Math" panose="02040503050406030204" pitchFamily="18" charset="0"/>
                                    </a:rPr>
                                    <m:t>=−</m:t>
                                  </m:r>
                                  <m:r>
                                    <a:rPr lang="sv-SE" sz="1200" i="1">
                                      <a:latin typeface="Cambria Math" panose="02040503050406030204" pitchFamily="18" charset="0"/>
                                    </a:rPr>
                                    <m:t>𝑵</m:t>
                                  </m:r>
                                </m:sub>
                                <m:sup>
                                  <m:r>
                                    <a:rPr lang="sv-SE" sz="1200" i="1">
                                      <a:latin typeface="Cambria Math" panose="02040503050406030204" pitchFamily="18" charset="0"/>
                                    </a:rPr>
                                    <m:t>𝑵</m:t>
                                  </m:r>
                                  <m:r>
                                    <a:rPr lang="sv-SE" sz="1200" b="1" i="1" smtClean="0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sv-SE" sz="1200" b="1" i="1" smtClean="0">
                                      <a:latin typeface="Cambria Math" panose="02040503050406030204" pitchFamily="18" charset="0"/>
                                    </a:rPr>
                                    <m:t>𝟏</m:t>
                                  </m:r>
                                </m:sup>
                                <m:e>
                                  <m:d>
                                    <m:dPr>
                                      <m:ctrlP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  <m:t>𝟏</m:t>
                                      </m:r>
                                      <m: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  <m:t>−</m:t>
                                      </m:r>
                                      <m:sSub>
                                        <m:sSubPr>
                                          <m:ctrlP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sv-SE" sz="1200" b="1" i="1" smtClean="0">
                                              <a:latin typeface="Cambria Math" panose="02040503050406030204" pitchFamily="18" charset="0"/>
                                            </a:rPr>
                                            <m:t>𝑰</m:t>
                                          </m:r>
                                        </m:e>
                                        <m:sub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𝒏</m:t>
                                          </m:r>
                                        </m:sub>
                                      </m:sSub>
                                    </m:e>
                                  </m:d>
                                  <m:d>
                                    <m:dPr>
                                      <m:ctrlP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  <m:t>𝟏</m:t>
                                      </m:r>
                                      <m: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  <m:t>−</m:t>
                                      </m:r>
                                      <m:sSub>
                                        <m:sSubPr>
                                          <m:ctrlP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sv-SE" sz="1200" b="1" i="1" smtClean="0">
                                              <a:latin typeface="Cambria Math" panose="02040503050406030204" pitchFamily="18" charset="0"/>
                                            </a:rPr>
                                            <m:t>𝑰</m:t>
                                          </m:r>
                                        </m:e>
                                        <m:sub>
                                          <m:r>
                                            <a:rPr lang="sv-SE" sz="1200" b="1" i="1" smtClean="0">
                                              <a:latin typeface="Cambria Math" panose="02040503050406030204" pitchFamily="18" charset="0"/>
                                            </a:rPr>
                                            <m:t>𝒒</m:t>
                                          </m:r>
                                        </m:sub>
                                      </m:sSub>
                                    </m:e>
                                  </m:d>
                                  <m:nary>
                                    <m:naryPr>
                                      <m:chr m:val="∑"/>
                                      <m:ctrlP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naryPr>
                                    <m:sub>
                                      <m:r>
                                        <a:rPr lang="sv-SE" sz="1200" b="1" i="1" smtClean="0">
                                          <a:latin typeface="Cambria Math" panose="02040503050406030204" pitchFamily="18" charset="0"/>
                                        </a:rPr>
                                        <m:t>𝒌</m:t>
                                      </m:r>
                                      <m: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  <m:t>=</m:t>
                                      </m:r>
                                      <m:sSub>
                                        <m:sSubPr>
                                          <m:ctrlP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−</m:t>
                                          </m:r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𝑵</m:t>
                                          </m:r>
                                        </m:e>
                                        <m:sub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𝑺𝑹</m:t>
                                          </m:r>
                                        </m:sub>
                                      </m:sSub>
                                    </m:sub>
                                    <m:sup>
                                      <m:sSub>
                                        <m:sSubPr>
                                          <m:ctrlP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𝑵</m:t>
                                          </m:r>
                                        </m:e>
                                        <m:sub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𝑺𝑹</m:t>
                                          </m:r>
                                        </m:sub>
                                      </m:sSub>
                                    </m:sup>
                                    <m:e>
                                      <m:nary>
                                        <m:naryPr>
                                          <m:chr m:val="∑"/>
                                          <m:ctrlP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naryPr>
                                        <m:sub>
                                          <m:r>
                                            <a:rPr lang="sv-SE" sz="1200" b="1" i="1" smtClean="0">
                                              <a:latin typeface="Cambria Math" panose="02040503050406030204" pitchFamily="18" charset="0"/>
                                            </a:rPr>
                                            <m:t>𝒑</m:t>
                                          </m:r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=</m:t>
                                          </m:r>
                                          <m:sSub>
                                            <m:sSubPr>
                                              <m:ctrlP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−</m:t>
                                              </m:r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𝑵</m:t>
                                              </m:r>
                                            </m:e>
                                            <m:sub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𝑺𝑹</m:t>
                                              </m:r>
                                            </m:sub>
                                          </m:sSub>
                                        </m:sub>
                                        <m:sup>
                                          <m:sSub>
                                            <m:sSubPr>
                                              <m:ctrlP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𝑵</m:t>
                                              </m:r>
                                            </m:e>
                                            <m:sub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𝑺𝑹</m:t>
                                              </m:r>
                                            </m:sub>
                                          </m:sSub>
                                        </m:sup>
                                        <m:e>
                                          <m:sSub>
                                            <m:sSubPr>
                                              <m:ctrlP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𝑫</m:t>
                                              </m:r>
                                            </m:e>
                                            <m:sub>
                                              <m:r>
                                                <a:rPr lang="sv-SE" sz="1200" b="1" i="1" smtClean="0">
                                                  <a:latin typeface="Cambria Math" panose="02040503050406030204" pitchFamily="18" charset="0"/>
                                                </a:rPr>
                                                <m:t>𝒌</m:t>
                                              </m:r>
                                              <m:r>
                                                <a:rPr lang="sv-SE" sz="1200" b="1" i="1" smtClean="0">
                                                  <a:latin typeface="Cambria Math" panose="02040503050406030204" pitchFamily="18" charset="0"/>
                                                </a:rPr>
                                                <m:t>,</m:t>
                                              </m:r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𝒏</m:t>
                                              </m:r>
                                            </m:sub>
                                          </m:sSub>
                                          <m:sSup>
                                            <m:sSupPr>
                                              <m:ctrlP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pPr>
                                            <m:e>
                                              <m:d>
                                                <m:dPr>
                                                  <m:ctrlP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</a:rPr>
                                                  </m:ctrlPr>
                                                </m:dPr>
                                                <m:e>
                                                  <m:sSub>
                                                    <m:sSubPr>
                                                      <m:ctrlPr>
                                                        <a:rPr lang="sv-SE" sz="1200" i="1">
                                                          <a:latin typeface="Cambria Math" panose="02040503050406030204" pitchFamily="18" charset="0"/>
                                                        </a:rPr>
                                                      </m:ctrlPr>
                                                    </m:sSubPr>
                                                    <m:e>
                                                      <m:r>
                                                        <a:rPr lang="sv-SE" sz="1200" i="1">
                                                          <a:latin typeface="Cambria Math" panose="02040503050406030204" pitchFamily="18" charset="0"/>
                                                        </a:rPr>
                                                        <m:t>𝑫</m:t>
                                                      </m:r>
                                                    </m:e>
                                                    <m:sub>
                                                      <m:r>
                                                        <a:rPr lang="sv-SE" sz="1200" b="1" i="1" smtClean="0">
                                                          <a:latin typeface="Cambria Math" panose="02040503050406030204" pitchFamily="18" charset="0"/>
                                                        </a:rPr>
                                                        <m:t>𝒑</m:t>
                                                      </m:r>
                                                      <m:r>
                                                        <a:rPr lang="sv-SE" sz="1200" i="1">
                                                          <a:latin typeface="Cambria Math" panose="02040503050406030204" pitchFamily="18" charset="0"/>
                                                        </a:rPr>
                                                        <m:t>,</m:t>
                                                      </m:r>
                                                      <m:r>
                                                        <a:rPr lang="sv-SE" sz="1200" b="1" i="1" smtClean="0">
                                                          <a:latin typeface="Cambria Math" panose="02040503050406030204" pitchFamily="18" charset="0"/>
                                                        </a:rPr>
                                                        <m:t>𝒒</m:t>
                                                      </m:r>
                                                    </m:sub>
                                                  </m:sSub>
                                                </m:e>
                                              </m:d>
                                            </m:e>
                                            <m:sup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∗</m:t>
                                              </m:r>
                                            </m:sup>
                                          </m:sSup>
                                        </m:e>
                                      </m:nary>
                                      <m:nary>
                                        <m:naryPr>
                                          <m:limLoc m:val="undOvr"/>
                                          <m:ctrlP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naryPr>
                                        <m:sub>
                                          <m:r>
                                            <m:rPr>
                                              <m:brk m:alnAt="24"/>
                                            </m:rP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−</m:t>
                                          </m:r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𝑵</m:t>
                                          </m:r>
                                          <m:sSub>
                                            <m:sSubPr>
                                              <m:ctrlP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𝑻</m:t>
                                              </m:r>
                                            </m:e>
                                            <m:sub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𝒔𝒚𝒎</m:t>
                                              </m:r>
                                            </m:sub>
                                          </m:sSub>
                                        </m:sub>
                                        <m:sup>
                                          <m:r>
                                            <m:rPr>
                                              <m:brk m:alnAt="24"/>
                                            </m:rP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−</m:t>
                                          </m:r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𝑵</m:t>
                                          </m:r>
                                          <m:sSub>
                                            <m:sSubPr>
                                              <m:ctrlP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𝑻</m:t>
                                              </m:r>
                                            </m:e>
                                            <m:sub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𝒔𝒚𝒎</m:t>
                                              </m:r>
                                            </m:sub>
                                          </m:sSub>
                                        </m:sup>
                                        <m:e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𝒘</m:t>
                                          </m:r>
                                          <m:d>
                                            <m:dPr>
                                              <m:ctrlP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dPr>
                                            <m:e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𝒕</m:t>
                                              </m:r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−</m:t>
                                              </m:r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𝒏</m:t>
                                              </m:r>
                                              <m:sSub>
                                                <m:sSubPr>
                                                  <m:ctrlP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</a:rPr>
                                                  </m:ctrlPr>
                                                </m:sSubPr>
                                                <m:e>
                                                  <m: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</a:rPr>
                                                    <m:t>𝑻</m:t>
                                                  </m:r>
                                                </m:e>
                                                <m:sub>
                                                  <m: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</a:rPr>
                                                    <m:t>𝒔𝒚𝒎</m:t>
                                                  </m:r>
                                                </m:sub>
                                              </m:sSub>
                                            </m:e>
                                          </m:d>
                                          <m:sSup>
                                            <m:sSupPr>
                                              <m:ctrlP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pPr>
                                            <m:e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𝒆</m:t>
                                              </m:r>
                                            </m:e>
                                            <m:sup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𝒋</m:t>
                                              </m:r>
                                              <m:sSub>
                                                <m:sSubPr>
                                                  <m:ctrlP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</a:rPr>
                                                  </m:ctrlPr>
                                                </m:sSubPr>
                                                <m:e>
                                                  <m: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</a:rPr>
                                                    <m:t>(</m:t>
                                                  </m:r>
                                                  <m: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</a:rPr>
                                                    <m:t>𝟐</m:t>
                                                  </m:r>
                                                  <m: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  <a:ea typeface="Cambria Math" panose="02040503050406030204" pitchFamily="18" charset="0"/>
                                                    </a:rPr>
                                                    <m:t>𝝅</m:t>
                                                  </m:r>
                                                  <m:sSub>
                                                    <m:sSubPr>
                                                      <m:ctrlPr>
                                                        <a:rPr lang="sv-SE" sz="1200" i="1">
                                                          <a:latin typeface="Cambria Math" panose="02040503050406030204" pitchFamily="18" charset="0"/>
                                                          <a:ea typeface="Cambria Math" panose="02040503050406030204" pitchFamily="18" charset="0"/>
                                                        </a:rPr>
                                                      </m:ctrlPr>
                                                    </m:sSubPr>
                                                    <m:e>
                                                      <m:r>
                                                        <a:rPr lang="sv-SE" sz="1200" i="1">
                                                          <a:latin typeface="Cambria Math" panose="02040503050406030204" pitchFamily="18" charset="0"/>
                                                          <a:ea typeface="Cambria Math" panose="02040503050406030204" pitchFamily="18" charset="0"/>
                                                        </a:rPr>
                                                        <m:t>∆</m:t>
                                                      </m:r>
                                                    </m:e>
                                                    <m:sub>
                                                      <m:r>
                                                        <a:rPr lang="sv-SE" sz="1200" i="1">
                                                          <a:latin typeface="Cambria Math" panose="02040503050406030204" pitchFamily="18" charset="0"/>
                                                          <a:ea typeface="Cambria Math" panose="02040503050406030204" pitchFamily="18" charset="0"/>
                                                        </a:rPr>
                                                        <m:t>𝑭</m:t>
                                                      </m:r>
                                                    </m:sub>
                                                  </m:sSub>
                                                  <m:r>
                                                    <a:rPr lang="sv-SE" sz="1200" b="1" i="1" smtClean="0">
                                                      <a:latin typeface="Cambria Math" panose="02040503050406030204" pitchFamily="18" charset="0"/>
                                                      <a:ea typeface="Cambria Math" panose="02040503050406030204" pitchFamily="18" charset="0"/>
                                                    </a:rPr>
                                                    <m:t>𝒌</m:t>
                                                  </m:r>
                                                  <m: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  <a:ea typeface="Cambria Math" panose="02040503050406030204" pitchFamily="18" charset="0"/>
                                                    </a:rPr>
                                                    <m:t>𝒕</m:t>
                                                  </m:r>
                                                  <m: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  <a:ea typeface="Cambria Math" panose="02040503050406030204" pitchFamily="18" charset="0"/>
                                                    </a:rPr>
                                                    <m:t>+</m:t>
                                                  </m:r>
                                                  <m: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  <a:ea typeface="Cambria Math" panose="02040503050406030204" pitchFamily="18" charset="0"/>
                                                    </a:rPr>
                                                    <m:t>𝜽</m:t>
                                                  </m:r>
                                                </m:e>
                                                <m:sub>
                                                  <m:r>
                                                    <a:rPr lang="sv-SE" sz="1200" b="1" i="1" smtClean="0">
                                                      <a:latin typeface="Cambria Math" panose="02040503050406030204" pitchFamily="18" charset="0"/>
                                                      <a:ea typeface="Cambria Math" panose="02040503050406030204" pitchFamily="18" charset="0"/>
                                                    </a:rPr>
                                                    <m:t>𝒌</m:t>
                                                  </m:r>
                                                </m:sub>
                                              </m:sSub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)</m:t>
                                              </m:r>
                                            </m:sup>
                                          </m:sSup>
                                          <m:sSup>
                                            <m:sSupPr>
                                              <m:ctrlP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pPr>
                                            <m:e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𝒆</m:t>
                                              </m:r>
                                            </m:e>
                                            <m:sup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−</m:t>
                                              </m:r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𝒊</m:t>
                                              </m:r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𝟐</m:t>
                                              </m:r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  <m:t>𝝅</m:t>
                                              </m:r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  <m:t>𝒇𝒕</m:t>
                                              </m:r>
                                            </m:sup>
                                          </m:sSup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𝒅𝒕</m:t>
                                          </m:r>
                                        </m:e>
                                      </m:nary>
                                    </m:e>
                                  </m:nary>
                                </m:e>
                              </m:nary>
                            </m:e>
                          </m:nary>
                          <m:sSup>
                            <m:sSupPr>
                              <m:ctrlPr>
                                <a:rPr lang="sv-SE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sv-SE" sz="12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nary>
                                    <m:naryPr>
                                      <m:limLoc m:val="undOvr"/>
                                      <m:ctrlP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naryPr>
                                    <m:sub>
                                      <m:r>
                                        <m:rPr>
                                          <m:brk m:alnAt="24"/>
                                        </m:rP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  <m:t>−</m:t>
                                      </m:r>
                                      <m:r>
                                        <a:rPr lang="sv-SE" sz="12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𝑵</m:t>
                                      </m:r>
                                      <m:sSub>
                                        <m:sSubPr>
                                          <m:ctrlP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𝑻</m:t>
                                          </m:r>
                                        </m:e>
                                        <m:sub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𝒔𝒚𝒎</m:t>
                                          </m:r>
                                        </m:sub>
                                      </m:sSub>
                                    </m:sub>
                                    <m:sup>
                                      <m:r>
                                        <m:rPr>
                                          <m:brk m:alnAt="24"/>
                                        </m:rP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  <m:t>−</m:t>
                                      </m:r>
                                      <m:r>
                                        <a:rPr lang="sv-SE" sz="12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𝑵</m:t>
                                      </m:r>
                                      <m:sSub>
                                        <m:sSubPr>
                                          <m:ctrlP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𝑻</m:t>
                                          </m:r>
                                        </m:e>
                                        <m:sub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𝒔𝒚𝒎</m:t>
                                          </m:r>
                                        </m:sub>
                                      </m:sSub>
                                    </m:sup>
                                    <m:e>
                                      <m: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  <m:t>𝒘</m:t>
                                      </m:r>
                                      <m:d>
                                        <m:dPr>
                                          <m:ctrlP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𝒔</m:t>
                                          </m:r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−</m:t>
                                          </m:r>
                                          <m:r>
                                            <a:rPr lang="sv-SE" sz="1200" b="1" i="1" smtClean="0">
                                              <a:latin typeface="Cambria Math" panose="02040503050406030204" pitchFamily="18" charset="0"/>
                                            </a:rPr>
                                            <m:t>𝒒</m:t>
                                          </m:r>
                                          <m:sSub>
                                            <m:sSubPr>
                                              <m:ctrlP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𝑻</m:t>
                                              </m:r>
                                            </m:e>
                                            <m:sub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𝒔𝒚𝒎</m:t>
                                              </m:r>
                                            </m:sub>
                                          </m:sSub>
                                        </m:e>
                                      </m:d>
                                      <m:sSup>
                                        <m:sSupPr>
                                          <m:ctrlP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𝒆</m:t>
                                          </m:r>
                                        </m:e>
                                        <m:sup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𝒋</m:t>
                                          </m:r>
                                          <m:sSub>
                                            <m:sSubPr>
                                              <m:ctrlP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(</m:t>
                                              </m:r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𝟐</m:t>
                                              </m:r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  <m:t>𝝅</m:t>
                                              </m:r>
                                              <m:sSub>
                                                <m:sSubPr>
                                                  <m:ctrlP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  <a:ea typeface="Cambria Math" panose="02040503050406030204" pitchFamily="18" charset="0"/>
                                                    </a:rPr>
                                                  </m:ctrlPr>
                                                </m:sSubPr>
                                                <m:e>
                                                  <m: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  <a:ea typeface="Cambria Math" panose="02040503050406030204" pitchFamily="18" charset="0"/>
                                                    </a:rPr>
                                                    <m:t>∆</m:t>
                                                  </m:r>
                                                </m:e>
                                                <m:sub>
                                                  <m: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  <a:ea typeface="Cambria Math" panose="02040503050406030204" pitchFamily="18" charset="0"/>
                                                    </a:rPr>
                                                    <m:t>𝑭</m:t>
                                                  </m:r>
                                                </m:sub>
                                              </m:sSub>
                                              <m:r>
                                                <a:rPr lang="sv-SE" sz="1200" b="1" i="1" smtClean="0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  <m:t>𝒑𝒔</m:t>
                                              </m:r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  <m:t>+</m:t>
                                              </m:r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  <m:t>𝜽</m:t>
                                              </m:r>
                                            </m:e>
                                            <m:sub>
                                              <m:r>
                                                <a:rPr lang="sv-SE" sz="1200" b="1" i="1" smtClean="0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  <m:t>𝒑</m:t>
                                              </m:r>
                                            </m:sub>
                                          </m:sSub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)</m:t>
                                          </m:r>
                                        </m:sup>
                                      </m:sSup>
                                      <m:sSup>
                                        <m:sSupPr>
                                          <m:ctrlP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𝒆</m:t>
                                          </m:r>
                                        </m:e>
                                        <m:sup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−</m:t>
                                          </m:r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𝒊</m:t>
                                          </m:r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𝟐</m:t>
                                          </m:r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𝝅</m:t>
                                          </m:r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𝒇𝒔</m:t>
                                          </m:r>
                                        </m:sup>
                                      </m:sSup>
                                      <m: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  <m:t>𝒅𝒔</m:t>
                                      </m:r>
                                    </m:e>
                                  </m:nary>
                                </m:e>
                              </m:d>
                            </m:e>
                            <m:sup>
                              <m:r>
                                <a:rPr lang="sv-SE" sz="1200" i="1">
                                  <a:latin typeface="Cambria Math" panose="02040503050406030204" pitchFamily="18" charset="0"/>
                                </a:rPr>
                                <m:t>∗</m:t>
                              </m:r>
                            </m:sup>
                          </m:sSup>
                        </m:e>
                      </m:d>
                      <m:r>
                        <a:rPr lang="sv-SE" sz="1200" b="1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sv-SE" sz="1200" b="1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sv-SE" sz="12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sv-SE" sz="1200" i="1">
                              <a:latin typeface="Cambria Math" panose="02040503050406030204" pitchFamily="18" charset="0"/>
                            </a:rPr>
                            <m:t>𝒏</m:t>
                          </m:r>
                          <m:r>
                            <a:rPr lang="sv-SE" sz="1200" i="1">
                              <a:latin typeface="Cambria Math" panose="02040503050406030204" pitchFamily="18" charset="0"/>
                            </a:rPr>
                            <m:t>=−</m:t>
                          </m:r>
                          <m:r>
                            <a:rPr lang="sv-SE" sz="1200" i="1">
                              <a:latin typeface="Cambria Math" panose="02040503050406030204" pitchFamily="18" charset="0"/>
                            </a:rPr>
                            <m:t>𝑵</m:t>
                          </m:r>
                        </m:sub>
                        <m:sup>
                          <m:r>
                            <a:rPr lang="sv-SE" sz="1200" i="1">
                              <a:latin typeface="Cambria Math" panose="02040503050406030204" pitchFamily="18" charset="0"/>
                            </a:rPr>
                            <m:t>𝑵</m:t>
                          </m:r>
                          <m:r>
                            <a:rPr lang="sv-SE" sz="1200" b="1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sv-SE" sz="12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sup>
                        <m:e>
                          <m:nary>
                            <m:naryPr>
                              <m:chr m:val="∑"/>
                              <m:ctrlPr>
                                <a:rPr lang="sv-SE" sz="1200" i="1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3"/>
                                </m:rPr>
                                <a:rPr lang="sv-SE" sz="1200" b="1" i="1" smtClean="0">
                                  <a:latin typeface="Cambria Math" panose="02040503050406030204" pitchFamily="18" charset="0"/>
                                </a:rPr>
                                <m:t>𝒒</m:t>
                              </m:r>
                              <m:r>
                                <a:rPr lang="sv-SE" sz="1200" i="1">
                                  <a:latin typeface="Cambria Math" panose="02040503050406030204" pitchFamily="18" charset="0"/>
                                </a:rPr>
                                <m:t>=−</m:t>
                              </m:r>
                              <m:r>
                                <a:rPr lang="sv-SE" sz="1200" i="1">
                                  <a:latin typeface="Cambria Math" panose="02040503050406030204" pitchFamily="18" charset="0"/>
                                </a:rPr>
                                <m:t>𝑵</m:t>
                              </m:r>
                            </m:sub>
                            <m:sup>
                              <m:r>
                                <a:rPr lang="sv-SE" sz="1200" i="1">
                                  <a:latin typeface="Cambria Math" panose="02040503050406030204" pitchFamily="18" charset="0"/>
                                </a:rPr>
                                <m:t>𝑵</m:t>
                              </m:r>
                              <m:r>
                                <a:rPr lang="sv-SE" sz="1200" b="1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sv-SE" sz="1200" b="1" i="1" smtClean="0"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sup>
                            <m:e>
                              <m:d>
                                <m:dPr>
                                  <m:ctrlPr>
                                    <a:rPr lang="sv-SE" sz="12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sv-SE" sz="1200" i="1">
                                      <a:latin typeface="Cambria Math" panose="02040503050406030204" pitchFamily="18" charset="0"/>
                                    </a:rPr>
                                    <m:t>𝟏</m:t>
                                  </m:r>
                                  <m:r>
                                    <a:rPr lang="sv-SE" sz="1200" i="1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sSub>
                                    <m:sSubPr>
                                      <m:ctrlP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sv-SE" sz="1200" b="1" i="1" smtClean="0">
                                          <a:latin typeface="Cambria Math" panose="02040503050406030204" pitchFamily="18" charset="0"/>
                                        </a:rPr>
                                        <m:t>𝑰</m:t>
                                      </m:r>
                                    </m:e>
                                    <m:sub>
                                      <m: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  <m:t>𝒏</m:t>
                                      </m:r>
                                    </m:sub>
                                  </m:sSub>
                                </m:e>
                              </m:d>
                              <m:d>
                                <m:dPr>
                                  <m:ctrlPr>
                                    <a:rPr lang="sv-SE" sz="12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sv-SE" sz="1200" i="1">
                                      <a:latin typeface="Cambria Math" panose="02040503050406030204" pitchFamily="18" charset="0"/>
                                    </a:rPr>
                                    <m:t>𝟏</m:t>
                                  </m:r>
                                  <m:r>
                                    <a:rPr lang="sv-SE" sz="1200" i="1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sSub>
                                    <m:sSubPr>
                                      <m:ctrlP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sv-SE" sz="1200" b="1" i="1" smtClean="0">
                                          <a:latin typeface="Cambria Math" panose="02040503050406030204" pitchFamily="18" charset="0"/>
                                        </a:rPr>
                                        <m:t>𝑰</m:t>
                                      </m:r>
                                    </m:e>
                                    <m:sub>
                                      <m:r>
                                        <a:rPr lang="sv-SE" sz="1200" b="1" i="1" smtClean="0">
                                          <a:latin typeface="Cambria Math" panose="02040503050406030204" pitchFamily="18" charset="0"/>
                                        </a:rPr>
                                        <m:t>𝒒</m:t>
                                      </m:r>
                                    </m:sub>
                                  </m:sSub>
                                </m:e>
                              </m:d>
                              <m:nary>
                                <m:naryPr>
                                  <m:chr m:val="∑"/>
                                  <m:ctrlPr>
                                    <a:rPr lang="sv-SE" sz="1200" i="1">
                                      <a:latin typeface="Cambria Math" panose="02040503050406030204" pitchFamily="18" charset="0"/>
                                    </a:rPr>
                                  </m:ctrlPr>
                                </m:naryPr>
                                <m:sub>
                                  <m:r>
                                    <m:rPr>
                                      <m:brk m:alnAt="23"/>
                                    </m:rPr>
                                    <a:rPr lang="sv-SE" sz="1200" b="1" i="1" smtClean="0">
                                      <a:latin typeface="Cambria Math" panose="02040503050406030204" pitchFamily="18" charset="0"/>
                                    </a:rPr>
                                    <m:t>𝒌</m:t>
                                  </m:r>
                                  <m:r>
                                    <a:rPr lang="sv-SE" sz="1200" i="1">
                                      <a:latin typeface="Cambria Math" panose="02040503050406030204" pitchFamily="18" charset="0"/>
                                    </a:rPr>
                                    <m:t>=</m:t>
                                  </m:r>
                                  <m:sSub>
                                    <m:sSubPr>
                                      <m:ctrlP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  <m:t>−</m:t>
                                      </m:r>
                                      <m: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  <m:t>𝑵</m:t>
                                      </m:r>
                                    </m:e>
                                    <m:sub>
                                      <m: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  <m:t>𝑺𝑹</m:t>
                                      </m:r>
                                    </m:sub>
                                  </m:sSub>
                                </m:sub>
                                <m:sup>
                                  <m:sSub>
                                    <m:sSubPr>
                                      <m:ctrlP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  <m:t>𝑵</m:t>
                                      </m:r>
                                    </m:e>
                                    <m:sub>
                                      <m: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  <m:t>𝑺𝑹</m:t>
                                      </m:r>
                                    </m:sub>
                                  </m:sSub>
                                </m:sup>
                                <m:e>
                                  <m:nary>
                                    <m:naryPr>
                                      <m:chr m:val="∑"/>
                                      <m:ctrlP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naryPr>
                                    <m:sub>
                                      <m:r>
                                        <a:rPr lang="sv-SE" sz="1200" b="1" i="1" smtClean="0">
                                          <a:latin typeface="Cambria Math" panose="02040503050406030204" pitchFamily="18" charset="0"/>
                                        </a:rPr>
                                        <m:t>𝒑</m:t>
                                      </m:r>
                                      <m: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  <m:t>=</m:t>
                                      </m:r>
                                      <m:sSub>
                                        <m:sSubPr>
                                          <m:ctrlP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−</m:t>
                                          </m:r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𝑵</m:t>
                                          </m:r>
                                        </m:e>
                                        <m:sub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𝑺𝑹</m:t>
                                          </m:r>
                                        </m:sub>
                                      </m:sSub>
                                    </m:sub>
                                    <m:sup>
                                      <m:sSub>
                                        <m:sSubPr>
                                          <m:ctrlP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𝑵</m:t>
                                          </m:r>
                                        </m:e>
                                        <m:sub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𝑺𝑹</m:t>
                                          </m:r>
                                        </m:sub>
                                      </m:sSub>
                                    </m:sup>
                                    <m:e>
                                      <m:r>
                                        <a:rPr lang="sv-SE" sz="1200" b="1" i="1" smtClean="0">
                                          <a:latin typeface="Cambria Math" panose="02040503050406030204" pitchFamily="18" charset="0"/>
                                        </a:rPr>
                                        <m:t>𝑬</m:t>
                                      </m:r>
                                      <m:d>
                                        <m:dPr>
                                          <m:begChr m:val="["/>
                                          <m:endChr m:val="]"/>
                                          <m:ctrlPr>
                                            <a:rPr lang="sv-SE" sz="1200" b="1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sSub>
                                            <m:sSubPr>
                                              <m:ctrlP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𝑫</m:t>
                                              </m:r>
                                            </m:e>
                                            <m:sub>
                                              <m:r>
                                                <a:rPr lang="sv-SE" sz="1200" b="1" i="1" smtClean="0">
                                                  <a:latin typeface="Cambria Math" panose="02040503050406030204" pitchFamily="18" charset="0"/>
                                                </a:rPr>
                                                <m:t>𝒌</m:t>
                                              </m:r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,</m:t>
                                              </m:r>
                                              <m:r>
                                                <a:rPr lang="sv-SE" sz="1200" b="1" i="1" smtClean="0">
                                                  <a:latin typeface="Cambria Math" panose="02040503050406030204" pitchFamily="18" charset="0"/>
                                                </a:rPr>
                                                <m:t>𝒏</m:t>
                                              </m:r>
                                            </m:sub>
                                          </m:sSub>
                                          <m:sSup>
                                            <m:sSupPr>
                                              <m:ctrlP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pPr>
                                            <m:e>
                                              <m:d>
                                                <m:dPr>
                                                  <m:ctrlP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</a:rPr>
                                                  </m:ctrlPr>
                                                </m:dPr>
                                                <m:e>
                                                  <m:sSub>
                                                    <m:sSubPr>
                                                      <m:ctrlPr>
                                                        <a:rPr lang="sv-SE" sz="1200" i="1">
                                                          <a:latin typeface="Cambria Math" panose="02040503050406030204" pitchFamily="18" charset="0"/>
                                                        </a:rPr>
                                                      </m:ctrlPr>
                                                    </m:sSubPr>
                                                    <m:e>
                                                      <m:r>
                                                        <a:rPr lang="sv-SE" sz="1200" i="1">
                                                          <a:latin typeface="Cambria Math" panose="02040503050406030204" pitchFamily="18" charset="0"/>
                                                        </a:rPr>
                                                        <m:t>𝑫</m:t>
                                                      </m:r>
                                                    </m:e>
                                                    <m:sub>
                                                      <m:r>
                                                        <a:rPr lang="sv-SE" sz="1200" i="1">
                                                          <a:latin typeface="Cambria Math" panose="02040503050406030204" pitchFamily="18" charset="0"/>
                                                        </a:rPr>
                                                        <m:t>𝒑</m:t>
                                                      </m:r>
                                                      <m:r>
                                                        <a:rPr lang="sv-SE" sz="1200" i="1">
                                                          <a:latin typeface="Cambria Math" panose="02040503050406030204" pitchFamily="18" charset="0"/>
                                                        </a:rPr>
                                                        <m:t>,</m:t>
                                                      </m:r>
                                                      <m:r>
                                                        <a:rPr lang="sv-SE" sz="1200" i="1">
                                                          <a:latin typeface="Cambria Math" panose="02040503050406030204" pitchFamily="18" charset="0"/>
                                                        </a:rPr>
                                                        <m:t>𝒒</m:t>
                                                      </m:r>
                                                    </m:sub>
                                                  </m:sSub>
                                                </m:e>
                                              </m:d>
                                            </m:e>
                                            <m:sup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∗</m:t>
                                              </m:r>
                                            </m:sup>
                                          </m:sSup>
                                        </m:e>
                                      </m:d>
                                    </m:e>
                                  </m:nary>
                                  <m:nary>
                                    <m:naryPr>
                                      <m:limLoc m:val="undOvr"/>
                                      <m:ctrlP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naryPr>
                                    <m:sub>
                                      <m:r>
                                        <m:rPr>
                                          <m:brk m:alnAt="24"/>
                                        </m:rP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  <m:t>−</m:t>
                                      </m:r>
                                      <m:r>
                                        <a:rPr lang="sv-SE" sz="12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𝑵</m:t>
                                      </m:r>
                                      <m:sSub>
                                        <m:sSubPr>
                                          <m:ctrlP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𝑻</m:t>
                                          </m:r>
                                        </m:e>
                                        <m:sub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𝒔𝒚𝒎</m:t>
                                          </m:r>
                                        </m:sub>
                                      </m:sSub>
                                    </m:sub>
                                    <m:sup>
                                      <m:r>
                                        <m:rPr>
                                          <m:brk m:alnAt="24"/>
                                        </m:rP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  <m:t>−</m:t>
                                      </m:r>
                                      <m:r>
                                        <a:rPr lang="sv-SE" sz="12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𝑵</m:t>
                                      </m:r>
                                      <m:sSub>
                                        <m:sSubPr>
                                          <m:ctrlP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𝑻</m:t>
                                          </m:r>
                                        </m:e>
                                        <m:sub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𝒔𝒚𝒎</m:t>
                                          </m:r>
                                        </m:sub>
                                      </m:sSub>
                                    </m:sup>
                                    <m:e>
                                      <m: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  <m:t>𝒘</m:t>
                                      </m:r>
                                      <m:d>
                                        <m:dPr>
                                          <m:ctrlP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𝒕</m:t>
                                          </m:r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−</m:t>
                                          </m:r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𝒏</m:t>
                                          </m:r>
                                          <m:sSub>
                                            <m:sSubPr>
                                              <m:ctrlP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𝑻</m:t>
                                              </m:r>
                                            </m:e>
                                            <m:sub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𝒔𝒚𝒎</m:t>
                                              </m:r>
                                            </m:sub>
                                          </m:sSub>
                                        </m:e>
                                      </m:d>
                                      <m:sSup>
                                        <m:sSupPr>
                                          <m:ctrlP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𝒆</m:t>
                                          </m:r>
                                        </m:e>
                                        <m:sup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𝒋</m:t>
                                          </m:r>
                                          <m:sSub>
                                            <m:sSubPr>
                                              <m:ctrlP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(</m:t>
                                              </m:r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𝟐</m:t>
                                              </m:r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  <m:t>𝝅</m:t>
                                              </m:r>
                                              <m:sSub>
                                                <m:sSubPr>
                                                  <m:ctrlP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  <a:ea typeface="Cambria Math" panose="02040503050406030204" pitchFamily="18" charset="0"/>
                                                    </a:rPr>
                                                  </m:ctrlPr>
                                                </m:sSubPr>
                                                <m:e>
                                                  <m: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  <a:ea typeface="Cambria Math" panose="02040503050406030204" pitchFamily="18" charset="0"/>
                                                    </a:rPr>
                                                    <m:t>∆</m:t>
                                                  </m:r>
                                                </m:e>
                                                <m:sub>
                                                  <m: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  <a:ea typeface="Cambria Math" panose="02040503050406030204" pitchFamily="18" charset="0"/>
                                                    </a:rPr>
                                                    <m:t>𝑭</m:t>
                                                  </m:r>
                                                </m:sub>
                                              </m:sSub>
                                              <m:r>
                                                <a:rPr lang="sv-SE" sz="1200" b="1" i="1" smtClean="0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  <m:t>𝒌</m:t>
                                              </m:r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  <m:t>𝒕</m:t>
                                              </m:r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  <m:t>+</m:t>
                                              </m:r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  <m:t>𝜽</m:t>
                                              </m:r>
                                            </m:e>
                                            <m:sub>
                                              <m:r>
                                                <a:rPr lang="sv-SE" sz="1200" b="1" i="1" smtClean="0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  <m:t>𝒌</m:t>
                                              </m:r>
                                            </m:sub>
                                          </m:sSub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)</m:t>
                                          </m:r>
                                        </m:sup>
                                      </m:sSup>
                                      <m:sSup>
                                        <m:sSupPr>
                                          <m:ctrlP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𝒆</m:t>
                                          </m:r>
                                        </m:e>
                                        <m:sup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−</m:t>
                                          </m:r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𝒊</m:t>
                                          </m:r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𝟐</m:t>
                                          </m:r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𝝅</m:t>
                                          </m:r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𝒇𝒕</m:t>
                                          </m:r>
                                        </m:sup>
                                      </m:sSup>
                                      <m: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  <m:t>𝒅𝒕</m:t>
                                      </m:r>
                                    </m:e>
                                  </m:nary>
                                </m:e>
                              </m:nary>
                            </m:e>
                          </m:nary>
                        </m:e>
                      </m:nary>
                      <m:sSup>
                        <m:sSupPr>
                          <m:ctrlPr>
                            <a:rPr lang="sv-SE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sv-SE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nary>
                                <m:naryPr>
                                  <m:limLoc m:val="undOvr"/>
                                  <m:ctrlPr>
                                    <a:rPr lang="sv-SE" sz="1200" i="1">
                                      <a:latin typeface="Cambria Math" panose="02040503050406030204" pitchFamily="18" charset="0"/>
                                    </a:rPr>
                                  </m:ctrlPr>
                                </m:naryPr>
                                <m:sub>
                                  <m:r>
                                    <m:rPr>
                                      <m:brk m:alnAt="24"/>
                                    </m:rPr>
                                    <a:rPr lang="sv-SE" sz="1200" i="1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sv-SE" sz="12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𝑵</m:t>
                                  </m:r>
                                  <m:sSub>
                                    <m:sSubPr>
                                      <m:ctrlP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  <m:t>𝑻</m:t>
                                      </m:r>
                                    </m:e>
                                    <m:sub>
                                      <m: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  <m:t>𝒔𝒚𝒎</m:t>
                                      </m:r>
                                    </m:sub>
                                  </m:sSub>
                                </m:sub>
                                <m:sup>
                                  <m:r>
                                    <m:rPr>
                                      <m:brk m:alnAt="24"/>
                                    </m:rPr>
                                    <a:rPr lang="sv-SE" sz="1200" i="1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sv-SE" sz="12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𝑵</m:t>
                                  </m:r>
                                  <m:sSub>
                                    <m:sSubPr>
                                      <m:ctrlP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  <m:t>𝑻</m:t>
                                      </m:r>
                                    </m:e>
                                    <m:sub>
                                      <m: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  <m:t>𝒔𝒚𝒎</m:t>
                                      </m:r>
                                    </m:sub>
                                  </m:sSub>
                                </m:sup>
                                <m:e>
                                  <m:r>
                                    <a:rPr lang="sv-SE" sz="1200" i="1">
                                      <a:latin typeface="Cambria Math" panose="02040503050406030204" pitchFamily="18" charset="0"/>
                                    </a:rPr>
                                    <m:t>𝒘</m:t>
                                  </m:r>
                                  <m:d>
                                    <m:dPr>
                                      <m:ctrlP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  <m:t>𝒔</m:t>
                                      </m:r>
                                      <m: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  <m:t>−</m:t>
                                      </m:r>
                                      <m:r>
                                        <a:rPr lang="sv-SE" sz="1200" b="1" i="1" smtClean="0">
                                          <a:latin typeface="Cambria Math" panose="02040503050406030204" pitchFamily="18" charset="0"/>
                                        </a:rPr>
                                        <m:t>𝒒</m:t>
                                      </m:r>
                                      <m:sSub>
                                        <m:sSubPr>
                                          <m:ctrlP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𝑻</m:t>
                                          </m:r>
                                        </m:e>
                                        <m:sub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𝒔𝒚𝒎</m:t>
                                          </m:r>
                                        </m:sub>
                                      </m:sSub>
                                    </m:e>
                                  </m:d>
                                  <m:sSup>
                                    <m:sSupPr>
                                      <m:ctrlP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  <m:t>𝒆</m:t>
                                      </m:r>
                                    </m:e>
                                    <m:sup>
                                      <m: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  <m:t>𝒋</m:t>
                                      </m:r>
                                      <m:sSub>
                                        <m:sSubPr>
                                          <m:ctrlP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(</m:t>
                                          </m:r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𝟐</m:t>
                                          </m:r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𝝅</m:t>
                                          </m:r>
                                          <m:sSub>
                                            <m:sSubPr>
                                              <m:ctrlP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  <m:t>∆</m:t>
                                              </m:r>
                                            </m:e>
                                            <m:sub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  <m:t>𝑭</m:t>
                                              </m:r>
                                            </m:sub>
                                          </m:sSub>
                                          <m:r>
                                            <a:rPr lang="sv-SE" sz="1200" b="1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𝒑𝒔</m:t>
                                          </m:r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+</m:t>
                                          </m:r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𝜽</m:t>
                                          </m:r>
                                        </m:e>
                                        <m:sub>
                                          <m:r>
                                            <a:rPr lang="sv-SE" sz="1200" b="1" i="1" smtClean="0">
                                              <a:latin typeface="Cambria Math" panose="02040503050406030204" pitchFamily="18" charset="0"/>
                                            </a:rPr>
                                            <m:t>𝒑</m:t>
                                          </m:r>
                                        </m:sub>
                                      </m:sSub>
                                      <m: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  <m:t>)</m:t>
                                      </m:r>
                                    </m:sup>
                                  </m:sSup>
                                  <m:sSup>
                                    <m:sSupPr>
                                      <m:ctrlP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  <m:t>𝒆</m:t>
                                      </m:r>
                                    </m:e>
                                    <m:sup>
                                      <m: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  <m:t>−</m:t>
                                      </m:r>
                                      <m: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  <m:t>𝒊</m:t>
                                      </m:r>
                                      <m: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  <m:t>𝟐</m:t>
                                      </m:r>
                                      <m:r>
                                        <a:rPr lang="sv-SE" sz="12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𝝅</m:t>
                                      </m:r>
                                      <m:r>
                                        <a:rPr lang="sv-SE" sz="12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𝒇𝒔</m:t>
                                      </m:r>
                                    </m:sup>
                                  </m:sSup>
                                  <m:r>
                                    <a:rPr lang="sv-SE" sz="1200" i="1">
                                      <a:latin typeface="Cambria Math" panose="02040503050406030204" pitchFamily="18" charset="0"/>
                                    </a:rPr>
                                    <m:t>𝒅𝒔</m:t>
                                  </m:r>
                                </m:e>
                              </m:nary>
                            </m:e>
                          </m:d>
                        </m:e>
                        <m:sup>
                          <m:r>
                            <a:rPr lang="sv-SE" sz="1200" i="1">
                              <a:latin typeface="Cambria Math" panose="02040503050406030204" pitchFamily="18" charset="0"/>
                            </a:rPr>
                            <m:t>∗</m:t>
                          </m:r>
                        </m:sup>
                      </m:sSup>
                      <m:r>
                        <a:rPr lang="sv-SE" sz="1200" b="1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sv-SE" sz="140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sv-SE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sv-SE" sz="1200" b="1" i="1" smtClean="0">
                              <a:latin typeface="Cambria Math" panose="02040503050406030204" pitchFamily="18" charset="0"/>
                            </a:rPr>
                            <m:t>𝒏</m:t>
                          </m:r>
                          <m:r>
                            <a:rPr lang="sv-SE" sz="1200" b="1" i="1" smtClean="0">
                              <a:latin typeface="Cambria Math" panose="02040503050406030204" pitchFamily="18" charset="0"/>
                            </a:rPr>
                            <m:t>=−</m:t>
                          </m:r>
                          <m:r>
                            <a:rPr lang="sv-SE" sz="1200" b="1" i="1" smtClean="0">
                              <a:latin typeface="Cambria Math" panose="02040503050406030204" pitchFamily="18" charset="0"/>
                            </a:rPr>
                            <m:t>𝑵</m:t>
                          </m:r>
                        </m:sub>
                        <m:sup>
                          <m:r>
                            <a:rPr lang="sv-SE" sz="1200" b="1" i="1" smtClean="0">
                              <a:latin typeface="Cambria Math" panose="02040503050406030204" pitchFamily="18" charset="0"/>
                            </a:rPr>
                            <m:t>𝑵</m:t>
                          </m:r>
                          <m:r>
                            <a:rPr lang="sv-SE" sz="1200" b="1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sv-SE" sz="12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sup>
                        <m:e>
                          <m:sSup>
                            <m:sSupPr>
                              <m:ctrlPr>
                                <a:rPr lang="sv-SE" sz="12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sv-SE" sz="12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sv-SE" sz="1200" i="1">
                                      <a:latin typeface="Cambria Math" panose="02040503050406030204" pitchFamily="18" charset="0"/>
                                    </a:rPr>
                                    <m:t>𝟏</m:t>
                                  </m:r>
                                  <m:r>
                                    <a:rPr lang="sv-SE" sz="1200" i="1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sSub>
                                    <m:sSubPr>
                                      <m:ctrlP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sv-SE" sz="1200" b="1" i="1" smtClean="0">
                                          <a:latin typeface="Cambria Math" panose="02040503050406030204" pitchFamily="18" charset="0"/>
                                        </a:rPr>
                                        <m:t>𝑰</m:t>
                                      </m:r>
                                    </m:e>
                                    <m:sub>
                                      <m: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  <m:t>𝒏</m:t>
                                      </m:r>
                                    </m:sub>
                                  </m:sSub>
                                </m:e>
                              </m:d>
                            </m:e>
                            <m:sup>
                              <m:r>
                                <a:rPr lang="sv-SE" sz="1200" b="1" i="1" smtClean="0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  <m:nary>
                            <m:naryPr>
                              <m:chr m:val="∑"/>
                              <m:ctrlPr>
                                <a:rPr lang="sv-SE" sz="1200" i="1" smtClean="0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3"/>
                                </m:rPr>
                                <a:rPr lang="sv-SE" sz="1200" b="1" i="1" smtClean="0">
                                  <a:latin typeface="Cambria Math" panose="02040503050406030204" pitchFamily="18" charset="0"/>
                                </a:rPr>
                                <m:t>𝒌</m:t>
                              </m:r>
                              <m:r>
                                <a:rPr lang="sv-SE" sz="1200" i="1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sSub>
                                <m:sSubPr>
                                  <m:ctrlPr>
                                    <a:rPr lang="sv-SE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sv-SE" sz="1200" i="1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sv-SE" sz="1200" i="1">
                                      <a:latin typeface="Cambria Math" panose="02040503050406030204" pitchFamily="18" charset="0"/>
                                    </a:rPr>
                                    <m:t>𝑵</m:t>
                                  </m:r>
                                </m:e>
                                <m:sub>
                                  <m:r>
                                    <a:rPr lang="sv-SE" sz="1200" i="1">
                                      <a:latin typeface="Cambria Math" panose="02040503050406030204" pitchFamily="18" charset="0"/>
                                    </a:rPr>
                                    <m:t>𝑺𝑹</m:t>
                                  </m:r>
                                </m:sub>
                              </m:sSub>
                            </m:sub>
                            <m:sup>
                              <m:sSub>
                                <m:sSubPr>
                                  <m:ctrlPr>
                                    <a:rPr lang="sv-SE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sv-SE" sz="1200" i="1">
                                      <a:latin typeface="Cambria Math" panose="02040503050406030204" pitchFamily="18" charset="0"/>
                                    </a:rPr>
                                    <m:t>𝑵</m:t>
                                  </m:r>
                                </m:e>
                                <m:sub>
                                  <m:r>
                                    <a:rPr lang="sv-SE" sz="1200" i="1">
                                      <a:latin typeface="Cambria Math" panose="02040503050406030204" pitchFamily="18" charset="0"/>
                                    </a:rPr>
                                    <m:t>𝑺𝑹</m:t>
                                  </m:r>
                                </m:sub>
                              </m:sSub>
                            </m:sup>
                            <m:e>
                              <m:sSup>
                                <m:sSupPr>
                                  <m:ctrlPr>
                                    <a:rPr lang="sv-SE" sz="12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begChr m:val="|"/>
                                      <m:endChr m:val="|"/>
                                      <m:ctrlPr>
                                        <a:rPr lang="sv-SE" sz="120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nary>
                                        <m:naryPr>
                                          <m:limLoc m:val="undOvr"/>
                                          <m:ctrlP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naryPr>
                                        <m:sub>
                                          <m:r>
                                            <a:rPr lang="sv-SE" sz="1200" b="1" i="1" smtClean="0">
                                              <a:latin typeface="Cambria Math" panose="02040503050406030204" pitchFamily="18" charset="0"/>
                                            </a:rPr>
                                            <m:t>𝟎</m:t>
                                          </m:r>
                                        </m:sub>
                                        <m:sup>
                                          <m:sSub>
                                            <m:sSubPr>
                                              <m:ctrlP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𝑻</m:t>
                                              </m:r>
                                            </m:e>
                                            <m:sub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𝒔𝒚𝒎</m:t>
                                              </m:r>
                                            </m:sub>
                                          </m:sSub>
                                        </m:sup>
                                        <m:e>
                                          <m:sSup>
                                            <m:sSupPr>
                                              <m:ctrlP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pPr>
                                            <m:e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𝒆</m:t>
                                              </m:r>
                                            </m:e>
                                            <m:sup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𝒋</m:t>
                                              </m:r>
                                              <m:sSub>
                                                <m:sSubPr>
                                                  <m:ctrlP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</a:rPr>
                                                  </m:ctrlPr>
                                                </m:sSubPr>
                                                <m:e>
                                                  <m: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</a:rPr>
                                                    <m:t>(</m:t>
                                                  </m:r>
                                                  <m: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</a:rPr>
                                                    <m:t>𝟐</m:t>
                                                  </m:r>
                                                  <m: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  <a:ea typeface="Cambria Math" panose="02040503050406030204" pitchFamily="18" charset="0"/>
                                                    </a:rPr>
                                                    <m:t>𝝅</m:t>
                                                  </m:r>
                                                  <m:sSub>
                                                    <m:sSubPr>
                                                      <m:ctrlPr>
                                                        <a:rPr lang="sv-SE" sz="1200" i="1">
                                                          <a:latin typeface="Cambria Math" panose="02040503050406030204" pitchFamily="18" charset="0"/>
                                                          <a:ea typeface="Cambria Math" panose="02040503050406030204" pitchFamily="18" charset="0"/>
                                                        </a:rPr>
                                                      </m:ctrlPr>
                                                    </m:sSubPr>
                                                    <m:e>
                                                      <m:r>
                                                        <a:rPr lang="sv-SE" sz="1200" i="1">
                                                          <a:latin typeface="Cambria Math" panose="02040503050406030204" pitchFamily="18" charset="0"/>
                                                          <a:ea typeface="Cambria Math" panose="02040503050406030204" pitchFamily="18" charset="0"/>
                                                        </a:rPr>
                                                        <m:t>∆</m:t>
                                                      </m:r>
                                                    </m:e>
                                                    <m:sub>
                                                      <m:r>
                                                        <a:rPr lang="sv-SE" sz="1200" i="1">
                                                          <a:latin typeface="Cambria Math" panose="02040503050406030204" pitchFamily="18" charset="0"/>
                                                          <a:ea typeface="Cambria Math" panose="02040503050406030204" pitchFamily="18" charset="0"/>
                                                        </a:rPr>
                                                        <m:t>𝑭</m:t>
                                                      </m:r>
                                                    </m:sub>
                                                  </m:sSub>
                                                  <m:r>
                                                    <a:rPr lang="sv-SE" sz="1200" b="1" i="1" smtClean="0">
                                                      <a:latin typeface="Cambria Math" panose="02040503050406030204" pitchFamily="18" charset="0"/>
                                                      <a:ea typeface="Cambria Math" panose="02040503050406030204" pitchFamily="18" charset="0"/>
                                                    </a:rPr>
                                                    <m:t>𝒌</m:t>
                                                  </m:r>
                                                  <m: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  <a:ea typeface="Cambria Math" panose="02040503050406030204" pitchFamily="18" charset="0"/>
                                                    </a:rPr>
                                                    <m:t>𝒕</m:t>
                                                  </m:r>
                                                  <m: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  <a:ea typeface="Cambria Math" panose="02040503050406030204" pitchFamily="18" charset="0"/>
                                                    </a:rPr>
                                                    <m:t>+</m:t>
                                                  </m:r>
                                                  <m: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  <a:ea typeface="Cambria Math" panose="02040503050406030204" pitchFamily="18" charset="0"/>
                                                    </a:rPr>
                                                    <m:t>𝜽</m:t>
                                                  </m:r>
                                                </m:e>
                                                <m:sub>
                                                  <m:r>
                                                    <a:rPr lang="sv-SE" sz="1200" b="1" i="1" smtClean="0">
                                                      <a:latin typeface="Cambria Math" panose="02040503050406030204" pitchFamily="18" charset="0"/>
                                                    </a:rPr>
                                                    <m:t>𝒌</m:t>
                                                  </m:r>
                                                </m:sub>
                                              </m:sSub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)</m:t>
                                              </m:r>
                                            </m:sup>
                                          </m:sSup>
                                          <m:sSup>
                                            <m:sSupPr>
                                              <m:ctrlP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pPr>
                                            <m:e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𝒆</m:t>
                                              </m:r>
                                            </m:e>
                                            <m:sup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−</m:t>
                                              </m:r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𝒊</m:t>
                                              </m:r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𝟐</m:t>
                                              </m:r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  <m:t>𝝅</m:t>
                                              </m:r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  <m:t>𝒇𝒕</m:t>
                                              </m:r>
                                            </m:sup>
                                          </m:sSup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𝒅𝒕</m:t>
                                          </m:r>
                                        </m:e>
                                      </m:nary>
                                    </m:e>
                                  </m:d>
                                </m:e>
                                <m:sup>
                                  <m:r>
                                    <a:rPr lang="sv-SE" sz="1200" b="1" i="1" smtClean="0"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sup>
                              </m:sSup>
                            </m:e>
                          </m:nary>
                        </m:e>
                      </m:nary>
                      <m:r>
                        <a:rPr lang="sv-SE" sz="1200" b="1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ctrlPr>
                            <a:rPr lang="sv-SE" sz="1200" b="1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sv-SE" sz="1200" b="1" i="1" smtClean="0">
                              <a:latin typeface="Cambria Math" panose="02040503050406030204" pitchFamily="18" charset="0"/>
                            </a:rPr>
                            <m:t>𝒏</m:t>
                          </m:r>
                          <m:r>
                            <a:rPr lang="sv-SE" sz="1200" b="1" i="1" smtClean="0">
                              <a:latin typeface="Cambria Math" panose="02040503050406030204" pitchFamily="18" charset="0"/>
                            </a:rPr>
                            <m:t>=−</m:t>
                          </m:r>
                          <m:r>
                            <a:rPr lang="sv-SE" sz="1200" b="1" i="1" smtClean="0">
                              <a:latin typeface="Cambria Math" panose="02040503050406030204" pitchFamily="18" charset="0"/>
                            </a:rPr>
                            <m:t>𝑵</m:t>
                          </m:r>
                        </m:sub>
                        <m:sup>
                          <m:r>
                            <a:rPr lang="sv-SE" sz="1200" b="1" i="1" smtClean="0">
                              <a:latin typeface="Cambria Math" panose="02040503050406030204" pitchFamily="18" charset="0"/>
                            </a:rPr>
                            <m:t>𝑵</m:t>
                          </m:r>
                          <m:r>
                            <a:rPr lang="sv-SE" sz="1200" b="1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sv-SE" sz="12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sup>
                        <m:e>
                          <m:d>
                            <m:dPr>
                              <m:ctrlPr>
                                <a:rPr lang="sv-SE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sv-SE" sz="1200" i="1"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  <m:r>
                                <a:rPr lang="sv-SE" sz="12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sv-SE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sv-SE" sz="1200" b="1" i="1" smtClean="0">
                                      <a:latin typeface="Cambria Math" panose="02040503050406030204" pitchFamily="18" charset="0"/>
                                    </a:rPr>
                                    <m:t>𝑰</m:t>
                                  </m:r>
                                </m:e>
                                <m:sub>
                                  <m:r>
                                    <a:rPr lang="sv-SE" sz="1200" i="1">
                                      <a:latin typeface="Cambria Math" panose="02040503050406030204" pitchFamily="18" charset="0"/>
                                    </a:rPr>
                                    <m:t>𝒏</m:t>
                                  </m:r>
                                </m:sub>
                              </m:sSub>
                            </m:e>
                          </m:d>
                          <m:nary>
                            <m:naryPr>
                              <m:chr m:val="∑"/>
                              <m:ctrlPr>
                                <a:rPr lang="sv-SE" sz="1200" i="1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3"/>
                                </m:rPr>
                                <a:rPr lang="sv-SE" sz="1200" b="1" i="1" smtClean="0">
                                  <a:latin typeface="Cambria Math" panose="02040503050406030204" pitchFamily="18" charset="0"/>
                                </a:rPr>
                                <m:t>𝒌</m:t>
                              </m:r>
                              <m:r>
                                <a:rPr lang="sv-SE" sz="1200" i="1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sSub>
                                <m:sSubPr>
                                  <m:ctrlPr>
                                    <a:rPr lang="sv-SE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sv-SE" sz="1200" i="1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sv-SE" sz="1200" i="1">
                                      <a:latin typeface="Cambria Math" panose="02040503050406030204" pitchFamily="18" charset="0"/>
                                    </a:rPr>
                                    <m:t>𝑵</m:t>
                                  </m:r>
                                </m:e>
                                <m:sub>
                                  <m:r>
                                    <a:rPr lang="sv-SE" sz="1200" i="1">
                                      <a:latin typeface="Cambria Math" panose="02040503050406030204" pitchFamily="18" charset="0"/>
                                    </a:rPr>
                                    <m:t>𝑺𝑹</m:t>
                                  </m:r>
                                </m:sub>
                              </m:sSub>
                            </m:sub>
                            <m:sup>
                              <m:sSub>
                                <m:sSubPr>
                                  <m:ctrlPr>
                                    <a:rPr lang="sv-SE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sv-SE" sz="1200" i="1">
                                      <a:latin typeface="Cambria Math" panose="02040503050406030204" pitchFamily="18" charset="0"/>
                                    </a:rPr>
                                    <m:t>𝑵</m:t>
                                  </m:r>
                                </m:e>
                                <m:sub>
                                  <m:r>
                                    <a:rPr lang="sv-SE" sz="1200" i="1">
                                      <a:latin typeface="Cambria Math" panose="02040503050406030204" pitchFamily="18" charset="0"/>
                                    </a:rPr>
                                    <m:t>𝑺𝑹</m:t>
                                  </m:r>
                                </m:sub>
                              </m:sSub>
                            </m:sup>
                            <m:e>
                              <m:sSubSup>
                                <m:sSubSupPr>
                                  <m:ctrlPr>
                                    <a:rPr lang="sv-SE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sv-SE" sz="1200" i="1">
                                      <a:latin typeface="Cambria Math" panose="02040503050406030204" pitchFamily="18" charset="0"/>
                                    </a:rPr>
                                    <m:t>𝑻</m:t>
                                  </m:r>
                                </m:e>
                                <m:sub>
                                  <m:r>
                                    <a:rPr lang="sv-SE" sz="1200" i="1">
                                      <a:latin typeface="Cambria Math" panose="02040503050406030204" pitchFamily="18" charset="0"/>
                                    </a:rPr>
                                    <m:t>𝒔𝒚𝒎</m:t>
                                  </m:r>
                                </m:sub>
                                <m:sup>
                                  <m:r>
                                    <a:rPr lang="sv-SE" sz="1200" i="1"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sup>
                              </m:sSubSup>
                              <m:sSub>
                                <m:sSubPr>
                                  <m:ctrlPr>
                                    <a:rPr lang="sv-SE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sv-SE" sz="1200" i="1">
                                      <a:latin typeface="Cambria Math" panose="02040503050406030204" pitchFamily="18" charset="0"/>
                                    </a:rPr>
                                    <m:t>𝑯</m:t>
                                  </m:r>
                                </m:e>
                                <m:sub>
                                  <m:r>
                                    <a:rPr lang="sv-SE" sz="1200" b="1" i="1" smtClean="0">
                                      <a:latin typeface="Cambria Math" panose="02040503050406030204" pitchFamily="18" charset="0"/>
                                    </a:rPr>
                                    <m:t>𝒌</m:t>
                                  </m:r>
                                </m:sub>
                              </m:sSub>
                              <m:r>
                                <a:rPr lang="sv-SE" sz="1200" i="1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sv-SE" sz="1200" i="1">
                                  <a:latin typeface="Cambria Math" panose="02040503050406030204" pitchFamily="18" charset="0"/>
                                </a:rPr>
                                <m:t>𝒇</m:t>
                              </m:r>
                              <m:r>
                                <a:rPr lang="sv-SE" sz="1200" i="1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</m:nary>
                          <m:r>
                            <a:rPr lang="sv-SE" sz="1200" b="1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sSubSup>
                            <m:sSubSupPr>
                              <m:ctrlPr>
                                <a:rPr lang="sv-SE" sz="1200" i="1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sv-SE" sz="1200" i="1">
                                  <a:latin typeface="Cambria Math" panose="02040503050406030204" pitchFamily="18" charset="0"/>
                                </a:rPr>
                                <m:t>𝑻</m:t>
                              </m:r>
                            </m:e>
                            <m:sub>
                              <m:r>
                                <a:rPr lang="sv-SE" sz="1200" i="1">
                                  <a:latin typeface="Cambria Math" panose="02040503050406030204" pitchFamily="18" charset="0"/>
                                </a:rPr>
                                <m:t>𝒔𝒚𝒎</m:t>
                              </m:r>
                            </m:sub>
                            <m:sup>
                              <m:r>
                                <a:rPr lang="sv-SE" sz="1200" i="1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bSup>
                          <m:r>
                            <a:rPr lang="sv-SE" sz="1200" b="1" i="1" smtClean="0">
                              <a:latin typeface="Cambria Math" panose="02040503050406030204" pitchFamily="18" charset="0"/>
                            </a:rPr>
                            <m:t>𝑯</m:t>
                          </m:r>
                          <m:r>
                            <a:rPr lang="sv-SE" sz="1200" b="1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sv-SE" sz="1200" b="1" i="1" smtClean="0">
                              <a:latin typeface="Cambria Math" panose="02040503050406030204" pitchFamily="18" charset="0"/>
                            </a:rPr>
                            <m:t>𝒇</m:t>
                          </m:r>
                          <m:r>
                            <a:rPr lang="sv-SE" sz="1200" b="1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  <m:nary>
                            <m:naryPr>
                              <m:chr m:val="∑"/>
                              <m:ctrlPr>
                                <a:rPr lang="sv-SE" sz="1200" b="1" i="1" smtClean="0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3"/>
                                </m:rPr>
                                <a:rPr lang="sv-SE" sz="1200" b="1" i="1" smtClean="0">
                                  <a:latin typeface="Cambria Math" panose="02040503050406030204" pitchFamily="18" charset="0"/>
                                </a:rPr>
                                <m:t>𝒏</m:t>
                              </m:r>
                              <m:r>
                                <a:rPr lang="sv-SE" sz="1200" b="1" i="1" smtClean="0">
                                  <a:latin typeface="Cambria Math" panose="02040503050406030204" pitchFamily="18" charset="0"/>
                                </a:rPr>
                                <m:t>=−</m:t>
                              </m:r>
                              <m:r>
                                <a:rPr lang="sv-SE" sz="1200" b="1" i="1" smtClean="0">
                                  <a:latin typeface="Cambria Math" panose="02040503050406030204" pitchFamily="18" charset="0"/>
                                </a:rPr>
                                <m:t>𝑵</m:t>
                              </m:r>
                            </m:sub>
                            <m:sup>
                              <m:r>
                                <a:rPr lang="sv-SE" sz="1200" b="1" i="1" smtClean="0">
                                  <a:latin typeface="Cambria Math" panose="02040503050406030204" pitchFamily="18" charset="0"/>
                                </a:rPr>
                                <m:t>𝑵</m:t>
                              </m:r>
                              <m:r>
                                <a:rPr lang="sv-SE" sz="1200" b="1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sv-SE" sz="1200" b="1" i="1" smtClean="0"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sup>
                            <m:e>
                              <m:d>
                                <m:dPr>
                                  <m:ctrlPr>
                                    <a:rPr lang="sv-SE" sz="12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sv-SE" sz="1200" i="1">
                                      <a:latin typeface="Cambria Math" panose="02040503050406030204" pitchFamily="18" charset="0"/>
                                    </a:rPr>
                                    <m:t>𝟏</m:t>
                                  </m:r>
                                  <m:r>
                                    <a:rPr lang="sv-SE" sz="1200" i="1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sSub>
                                    <m:sSubPr>
                                      <m:ctrlP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sv-SE" sz="1200" b="1" i="1" smtClean="0">
                                          <a:latin typeface="Cambria Math" panose="02040503050406030204" pitchFamily="18" charset="0"/>
                                        </a:rPr>
                                        <m:t>𝑰</m:t>
                                      </m:r>
                                    </m:e>
                                    <m:sub>
                                      <m: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  <m:t>𝒏</m:t>
                                      </m:r>
                                    </m:sub>
                                  </m:sSub>
                                </m:e>
                              </m:d>
                              <m:r>
                                <a:rPr lang="sv-SE" sz="1200" b="1" i="1" smtClean="0">
                                  <a:latin typeface="Cambria Math" panose="02040503050406030204" pitchFamily="18" charset="0"/>
                                </a:rPr>
                                <m:t>.</m:t>
                              </m:r>
                            </m:e>
                          </m:nary>
                        </m:e>
                      </m:nary>
                    </m:oMath>
                  </m:oMathPara>
                </a14:m>
                <a:endParaRPr lang="sv-SE" sz="1400" dirty="0"/>
              </a:p>
              <a:p>
                <a:endParaRPr lang="sv-SE" sz="1400" i="1" dirty="0">
                  <a:latin typeface="Cambria Math" panose="02040503050406030204" pitchFamily="18" charset="0"/>
                </a:endParaRPr>
              </a:p>
              <a:p>
                <a:endParaRPr lang="sv-SE" sz="1400" dirty="0"/>
              </a:p>
              <a:p>
                <a:endParaRPr lang="sv-SE" sz="1400" dirty="0"/>
              </a:p>
              <a:p>
                <a:endParaRPr lang="sv-SE" sz="1400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C4DA7F17-305A-4D81-9199-C8FFE2344D9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95400" y="1628800"/>
                <a:ext cx="10945216" cy="4113213"/>
              </a:xfrm>
              <a:blipFill>
                <a:blip r:embed="rId2"/>
                <a:stretch>
                  <a:fillRect l="-4176" t="-16148" b="-5481"/>
                </a:stretch>
              </a:blipFill>
            </p:spPr>
            <p:txBody>
              <a:bodyPr/>
              <a:lstStyle/>
              <a:p>
                <a:r>
                  <a:rPr lang="sv-S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B806EA5-6547-4053-9E01-7E6150467BC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6E9983-D69F-4B2A-890D-36E2E889B62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Miguel López, Ericsson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0841863-E23A-4B2B-B4F7-FA36C03340B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/>
              <a:t>March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4060888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B06045-4D49-4D40-AA70-7E1EB1E1D4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Appendix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C4DA7F17-305A-4D81-9199-C8FFE2344D9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767408" y="1620043"/>
                <a:ext cx="11017224" cy="4113213"/>
              </a:xfrm>
            </p:spPr>
            <p:txBody>
              <a:bodyPr/>
              <a:lstStyle/>
              <a:p>
                <a:r>
                  <a:rPr lang="sv-SE" dirty="0"/>
                  <a:t>The  computation of the second term relies on the assumption that </a:t>
                </a:r>
                <a14:m>
                  <m:oMath xmlns:m="http://schemas.openxmlformats.org/officeDocument/2006/math">
                    <m:r>
                      <a:rPr lang="sv-SE" sz="1400" i="1">
                        <a:latin typeface="Cambria Math" panose="02040503050406030204" pitchFamily="18" charset="0"/>
                      </a:rPr>
                      <m:t>𝑬</m:t>
                    </m:r>
                    <m:d>
                      <m:dPr>
                        <m:begChr m:val="["/>
                        <m:endChr m:val="]"/>
                        <m:ctrlPr>
                          <a:rPr lang="sv-SE" sz="1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sv-SE" sz="14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sv-SE" sz="1400" i="1">
                                <a:latin typeface="Cambria Math" panose="02040503050406030204" pitchFamily="18" charset="0"/>
                              </a:rPr>
                              <m:t>𝑫</m:t>
                            </m:r>
                          </m:e>
                          <m:sub>
                            <m:r>
                              <a:rPr lang="sv-SE" sz="1400" i="1">
                                <a:latin typeface="Cambria Math" panose="02040503050406030204" pitchFamily="18" charset="0"/>
                              </a:rPr>
                              <m:t>𝒏</m:t>
                            </m:r>
                            <m:r>
                              <a:rPr lang="sv-SE" sz="1400" i="1"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sv-SE" sz="1400" i="1">
                                <a:latin typeface="Cambria Math" panose="02040503050406030204" pitchFamily="18" charset="0"/>
                              </a:rPr>
                              <m:t>𝒎</m:t>
                            </m:r>
                          </m:sub>
                        </m:sSub>
                        <m:sSup>
                          <m:sSupPr>
                            <m:ctrlPr>
                              <a:rPr lang="sv-SE" sz="14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sv-SE" sz="14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sv-SE" sz="14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sv-SE" sz="1400" b="1" i="1" smtClean="0">
                                        <a:latin typeface="Cambria Math" panose="02040503050406030204" pitchFamily="18" charset="0"/>
                                      </a:rPr>
                                      <m:t>𝑩</m:t>
                                    </m:r>
                                  </m:e>
                                  <m:sub>
                                    <m:r>
                                      <a:rPr lang="sv-SE" sz="1400" b="1" i="1" smtClean="0">
                                        <a:latin typeface="Cambria Math" panose="02040503050406030204" pitchFamily="18" charset="0"/>
                                      </a:rPr>
                                      <m:t>𝒒</m:t>
                                    </m:r>
                                  </m:sub>
                                </m:sSub>
                              </m:e>
                            </m:d>
                          </m:e>
                          <m:sup>
                            <m:r>
                              <a:rPr lang="sv-SE" sz="1400" i="1">
                                <a:latin typeface="Cambria Math" panose="02040503050406030204" pitchFamily="18" charset="0"/>
                              </a:rPr>
                              <m:t>∗</m:t>
                            </m:r>
                          </m:sup>
                        </m:sSup>
                      </m:e>
                    </m:d>
                    <m:r>
                      <a:rPr lang="sv-SE" sz="1400" b="1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sv-SE" sz="1400" b="1" i="1" smtClean="0">
                        <a:latin typeface="Cambria Math" panose="02040503050406030204" pitchFamily="18" charset="0"/>
                      </a:rPr>
                      <m:t>𝟎</m:t>
                    </m:r>
                    <m:r>
                      <a:rPr lang="sv-SE" sz="1400" b="1" i="1" smtClean="0"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endParaRPr lang="sv-SE" dirty="0"/>
              </a:p>
              <a:p>
                <a:endParaRPr lang="sv-SE" sz="1200" i="1" dirty="0">
                  <a:latin typeface="Cambria Math" panose="02040503050406030204" pitchFamily="18" charset="0"/>
                </a:endParaRPr>
              </a:p>
              <a:p>
                <a14:m>
                  <m:oMath xmlns:m="http://schemas.openxmlformats.org/officeDocument/2006/math">
                    <m:r>
                      <a:rPr lang="sv-SE" sz="1200" i="1">
                        <a:latin typeface="Cambria Math" panose="02040503050406030204" pitchFamily="18" charset="0"/>
                      </a:rPr>
                      <m:t>𝑬</m:t>
                    </m:r>
                    <m:d>
                      <m:dPr>
                        <m:begChr m:val="["/>
                        <m:endChr m:val="]"/>
                        <m:ctrlPr>
                          <a:rPr lang="sv-SE" sz="12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d>
                          <m:dPr>
                            <m:ctrlPr>
                              <a:rPr lang="sv-SE" sz="12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nary>
                              <m:naryPr>
                                <m:limLoc m:val="undOvr"/>
                                <m:ctrlPr>
                                  <a:rPr lang="sv-SE" sz="1200" i="1">
                                    <a:latin typeface="Cambria Math" panose="02040503050406030204" pitchFamily="18" charset="0"/>
                                  </a:rPr>
                                </m:ctrlPr>
                              </m:naryPr>
                              <m:sub>
                                <m:r>
                                  <m:rPr>
                                    <m:brk m:alnAt="24"/>
                                  </m:rPr>
                                  <a:rPr lang="sv-SE" sz="1200" i="1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sv-SE" sz="12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𝑵</m:t>
                                </m:r>
                                <m:sSub>
                                  <m:sSubPr>
                                    <m:ctrlPr>
                                      <a:rPr lang="sv-SE" sz="12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sv-SE" sz="1200" i="1">
                                        <a:latin typeface="Cambria Math" panose="02040503050406030204" pitchFamily="18" charset="0"/>
                                      </a:rPr>
                                      <m:t>𝑻</m:t>
                                    </m:r>
                                  </m:e>
                                  <m:sub>
                                    <m:r>
                                      <a:rPr lang="sv-SE" sz="1200" i="1">
                                        <a:latin typeface="Cambria Math" panose="02040503050406030204" pitchFamily="18" charset="0"/>
                                      </a:rPr>
                                      <m:t>𝒔𝒚𝒎</m:t>
                                    </m:r>
                                  </m:sub>
                                </m:sSub>
                              </m:sub>
                              <m:sup>
                                <m:r>
                                  <a:rPr lang="sv-SE" sz="12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𝑵</m:t>
                                </m:r>
                                <m:sSub>
                                  <m:sSubPr>
                                    <m:ctrlPr>
                                      <a:rPr lang="sv-SE" sz="12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sv-SE" sz="1200" i="1">
                                        <a:latin typeface="Cambria Math" panose="02040503050406030204" pitchFamily="18" charset="0"/>
                                      </a:rPr>
                                      <m:t>𝑻</m:t>
                                    </m:r>
                                  </m:e>
                                  <m:sub>
                                    <m:r>
                                      <a:rPr lang="sv-SE" sz="1200" i="1">
                                        <a:latin typeface="Cambria Math" panose="02040503050406030204" pitchFamily="18" charset="0"/>
                                      </a:rPr>
                                      <m:t>𝒔𝒚𝒎</m:t>
                                    </m:r>
                                  </m:sub>
                                </m:sSub>
                              </m:sup>
                              <m:e>
                                <m:sSub>
                                  <m:sSubPr>
                                    <m:ctrlPr>
                                      <a:rPr lang="sv-SE" sz="12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sv-SE" sz="1200" i="1">
                                        <a:latin typeface="Cambria Math" panose="02040503050406030204" pitchFamily="18" charset="0"/>
                                      </a:rPr>
                                      <m:t>𝒙</m:t>
                                    </m:r>
                                  </m:e>
                                  <m:sub>
                                    <m:r>
                                      <a:rPr lang="sv-SE" sz="1200" i="1">
                                        <a:latin typeface="Cambria Math" panose="02040503050406030204" pitchFamily="18" charset="0"/>
                                      </a:rPr>
                                      <m:t>𝑵</m:t>
                                    </m:r>
                                    <m:r>
                                      <a:rPr lang="sv-SE" sz="1200" i="1">
                                        <a:latin typeface="Cambria Math" panose="02040503050406030204" pitchFamily="18" charset="0"/>
                                      </a:rPr>
                                      <m:t>,</m:t>
                                    </m:r>
                                    <m:r>
                                      <a:rPr lang="sv-SE" sz="1200" b="1" i="1" smtClean="0">
                                        <a:latin typeface="Cambria Math" panose="02040503050406030204" pitchFamily="18" charset="0"/>
                                      </a:rPr>
                                      <m:t>𝒅𝒂𝒕𝒂</m:t>
                                    </m:r>
                                  </m:sub>
                                </m:sSub>
                                <m:r>
                                  <a:rPr lang="sv-SE" sz="1200" i="1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sv-SE" sz="1200" i="1">
                                    <a:latin typeface="Cambria Math" panose="02040503050406030204" pitchFamily="18" charset="0"/>
                                  </a:rPr>
                                  <m:t>𝒕</m:t>
                                </m:r>
                                <m:r>
                                  <a:rPr lang="sv-SE" sz="1200" i="1"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  <m:sSup>
                                  <m:sSupPr>
                                    <m:ctrlPr>
                                      <a:rPr lang="sv-SE" sz="12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sv-SE" sz="1200" i="1">
                                        <a:latin typeface="Cambria Math" panose="02040503050406030204" pitchFamily="18" charset="0"/>
                                      </a:rPr>
                                      <m:t>𝒆</m:t>
                                    </m:r>
                                  </m:e>
                                  <m:sup>
                                    <m:r>
                                      <a:rPr lang="sv-SE" sz="1200" i="1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sv-SE" sz="1200" i="1">
                                        <a:latin typeface="Cambria Math" panose="02040503050406030204" pitchFamily="18" charset="0"/>
                                      </a:rPr>
                                      <m:t>𝒊</m:t>
                                    </m:r>
                                    <m:r>
                                      <a:rPr lang="sv-SE" sz="1200" i="1">
                                        <a:latin typeface="Cambria Math" panose="02040503050406030204" pitchFamily="18" charset="0"/>
                                      </a:rPr>
                                      <m:t>𝟐</m:t>
                                    </m:r>
                                    <m:r>
                                      <a:rPr lang="sv-SE" sz="12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𝝅</m:t>
                                    </m:r>
                                    <m:r>
                                      <a:rPr lang="sv-SE" sz="12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𝒇𝒕</m:t>
                                    </m:r>
                                  </m:sup>
                                </m:sSup>
                                <m:r>
                                  <a:rPr lang="sv-SE" sz="1200" i="1">
                                    <a:latin typeface="Cambria Math" panose="02040503050406030204" pitchFamily="18" charset="0"/>
                                  </a:rPr>
                                  <m:t>𝒅𝒕</m:t>
                                </m:r>
                              </m:e>
                            </m:nary>
                          </m:e>
                        </m:d>
                        <m:sSup>
                          <m:sSupPr>
                            <m:ctrlPr>
                              <a:rPr lang="sv-SE" sz="120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sv-SE" sz="12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nary>
                                  <m:naryPr>
                                    <m:limLoc m:val="undOvr"/>
                                    <m:ctrlPr>
                                      <a:rPr lang="sv-SE" sz="1200" i="1">
                                        <a:latin typeface="Cambria Math" panose="02040503050406030204" pitchFamily="18" charset="0"/>
                                      </a:rPr>
                                    </m:ctrlPr>
                                  </m:naryPr>
                                  <m:sub>
                                    <m:r>
                                      <m:rPr>
                                        <m:brk m:alnAt="24"/>
                                      </m:rPr>
                                      <a:rPr lang="sv-SE" sz="1200" i="1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sv-SE" sz="12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𝑵</m:t>
                                    </m:r>
                                    <m:sSub>
                                      <m:sSubPr>
                                        <m:ctrlPr>
                                          <a:rPr lang="sv-SE" sz="12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sv-SE" sz="1200" i="1">
                                            <a:latin typeface="Cambria Math" panose="02040503050406030204" pitchFamily="18" charset="0"/>
                                          </a:rPr>
                                          <m:t>𝑻</m:t>
                                        </m:r>
                                      </m:e>
                                      <m:sub>
                                        <m:r>
                                          <a:rPr lang="sv-SE" sz="1200" i="1">
                                            <a:latin typeface="Cambria Math" panose="02040503050406030204" pitchFamily="18" charset="0"/>
                                          </a:rPr>
                                          <m:t>𝒔𝒚𝒎</m:t>
                                        </m:r>
                                      </m:sub>
                                    </m:sSub>
                                  </m:sub>
                                  <m:sup>
                                    <m:r>
                                      <a:rPr lang="sv-SE" sz="12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𝑵</m:t>
                                    </m:r>
                                    <m:sSub>
                                      <m:sSubPr>
                                        <m:ctrlPr>
                                          <a:rPr lang="sv-SE" sz="12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sv-SE" sz="1200" i="1">
                                            <a:latin typeface="Cambria Math" panose="02040503050406030204" pitchFamily="18" charset="0"/>
                                          </a:rPr>
                                          <m:t>𝑻</m:t>
                                        </m:r>
                                      </m:e>
                                      <m:sub>
                                        <m:r>
                                          <a:rPr lang="sv-SE" sz="1200" i="1">
                                            <a:latin typeface="Cambria Math" panose="02040503050406030204" pitchFamily="18" charset="0"/>
                                          </a:rPr>
                                          <m:t>𝒔𝒚𝒎</m:t>
                                        </m:r>
                                      </m:sub>
                                    </m:sSub>
                                  </m:sup>
                                  <m:e>
                                    <m:sSub>
                                      <m:sSubPr>
                                        <m:ctrlPr>
                                          <a:rPr lang="sv-SE" sz="12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sv-SE" sz="1200" i="1">
                                            <a:latin typeface="Cambria Math" panose="02040503050406030204" pitchFamily="18" charset="0"/>
                                          </a:rPr>
                                          <m:t>𝒙</m:t>
                                        </m:r>
                                      </m:e>
                                      <m:sub>
                                        <m:r>
                                          <a:rPr lang="sv-SE" sz="1200" i="1">
                                            <a:latin typeface="Cambria Math" panose="02040503050406030204" pitchFamily="18" charset="0"/>
                                          </a:rPr>
                                          <m:t>𝑵</m:t>
                                        </m:r>
                                        <m:r>
                                          <a:rPr lang="sv-SE" sz="1200" i="1">
                                            <a:latin typeface="Cambria Math" panose="02040503050406030204" pitchFamily="18" charset="0"/>
                                          </a:rPr>
                                          <m:t>, </m:t>
                                        </m:r>
                                        <m:r>
                                          <a:rPr lang="sv-SE" sz="1200" b="1" i="1" smtClean="0">
                                            <a:latin typeface="Cambria Math" panose="02040503050406030204" pitchFamily="18" charset="0"/>
                                          </a:rPr>
                                          <m:t>𝒎𝒊𝒅𝒂𝒎𝒃𝒍𝒆</m:t>
                                        </m:r>
                                      </m:sub>
                                    </m:sSub>
                                    <m:r>
                                      <a:rPr lang="sv-SE" sz="1200" i="1">
                                        <a:latin typeface="Cambria Math" panose="02040503050406030204" pitchFamily="18" charset="0"/>
                                      </a:rPr>
                                      <m:t>(</m:t>
                                    </m:r>
                                    <m:r>
                                      <a:rPr lang="sv-SE" sz="1200" i="1">
                                        <a:latin typeface="Cambria Math" panose="02040503050406030204" pitchFamily="18" charset="0"/>
                                      </a:rPr>
                                      <m:t>𝒕</m:t>
                                    </m:r>
                                    <m:r>
                                      <a:rPr lang="sv-SE" sz="1200" i="1">
                                        <a:latin typeface="Cambria Math" panose="02040503050406030204" pitchFamily="18" charset="0"/>
                                      </a:rPr>
                                      <m:t>)</m:t>
                                    </m:r>
                                    <m:sSup>
                                      <m:sSupPr>
                                        <m:ctrlPr>
                                          <a:rPr lang="sv-SE" sz="12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sv-SE" sz="1200" i="1">
                                            <a:latin typeface="Cambria Math" panose="02040503050406030204" pitchFamily="18" charset="0"/>
                                          </a:rPr>
                                          <m:t>𝒆</m:t>
                                        </m:r>
                                      </m:e>
                                      <m:sup>
                                        <m:r>
                                          <a:rPr lang="sv-SE" sz="1200" i="1">
                                            <a:latin typeface="Cambria Math" panose="02040503050406030204" pitchFamily="18" charset="0"/>
                                          </a:rPr>
                                          <m:t>−</m:t>
                                        </m:r>
                                        <m:r>
                                          <a:rPr lang="sv-SE" sz="1200" i="1">
                                            <a:latin typeface="Cambria Math" panose="02040503050406030204" pitchFamily="18" charset="0"/>
                                          </a:rPr>
                                          <m:t>𝒊</m:t>
                                        </m:r>
                                        <m:r>
                                          <a:rPr lang="sv-SE" sz="1200" i="1">
                                            <a:latin typeface="Cambria Math" panose="02040503050406030204" pitchFamily="18" charset="0"/>
                                          </a:rPr>
                                          <m:t>𝟐</m:t>
                                        </m:r>
                                        <m:r>
                                          <a:rPr lang="sv-SE" sz="1200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𝝅</m:t>
                                        </m:r>
                                        <m:r>
                                          <a:rPr lang="sv-SE" sz="1200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𝒇𝒕</m:t>
                                        </m:r>
                                      </m:sup>
                                    </m:sSup>
                                    <m:r>
                                      <a:rPr lang="sv-SE" sz="1200" i="1">
                                        <a:latin typeface="Cambria Math" panose="02040503050406030204" pitchFamily="18" charset="0"/>
                                      </a:rPr>
                                      <m:t>𝒅𝒕</m:t>
                                    </m:r>
                                  </m:e>
                                </m:nary>
                              </m:e>
                            </m:d>
                          </m:e>
                          <m:sup>
                            <m:r>
                              <a:rPr lang="sv-SE" sz="1200" b="1" i="1" smtClean="0">
                                <a:latin typeface="Cambria Math" panose="02040503050406030204" pitchFamily="18" charset="0"/>
                              </a:rPr>
                              <m:t>∗</m:t>
                            </m:r>
                          </m:sup>
                        </m:sSup>
                      </m:e>
                    </m:d>
                  </m:oMath>
                </a14:m>
                <a:r>
                  <a:rPr lang="sv-SE" sz="1200" dirty="0"/>
                  <a:t>=</a:t>
                </a:r>
                <a:endParaRPr lang="sv-SE" sz="160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v-SE" sz="1200" b="1" i="1" smtClean="0">
                          <a:latin typeface="Cambria Math" panose="02040503050406030204" pitchFamily="18" charset="0"/>
                        </a:rPr>
                        <m:t>𝑬</m:t>
                      </m:r>
                      <m:d>
                        <m:dPr>
                          <m:begChr m:val="["/>
                          <m:endChr m:val="]"/>
                          <m:ctrlPr>
                            <a:rPr lang="sv-SE" sz="12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d>
                            <m:dPr>
                              <m:ctrlPr>
                                <a:rPr lang="sv-SE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nary>
                                <m:naryPr>
                                  <m:chr m:val="∑"/>
                                  <m:ctrlPr>
                                    <a:rPr lang="sv-SE" sz="1200" i="1">
                                      <a:latin typeface="Cambria Math" panose="02040503050406030204" pitchFamily="18" charset="0"/>
                                    </a:rPr>
                                  </m:ctrlPr>
                                </m:naryPr>
                                <m:sub>
                                  <m:r>
                                    <m:rPr>
                                      <m:brk m:alnAt="23"/>
                                    </m:rPr>
                                    <a:rPr lang="sv-SE" sz="1200" i="1">
                                      <a:latin typeface="Cambria Math" panose="02040503050406030204" pitchFamily="18" charset="0"/>
                                    </a:rPr>
                                    <m:t>𝒏</m:t>
                                  </m:r>
                                  <m:r>
                                    <a:rPr lang="sv-SE" sz="1200" i="1">
                                      <a:latin typeface="Cambria Math" panose="02040503050406030204" pitchFamily="18" charset="0"/>
                                    </a:rPr>
                                    <m:t>=−</m:t>
                                  </m:r>
                                  <m:r>
                                    <a:rPr lang="sv-SE" sz="1200" i="1">
                                      <a:latin typeface="Cambria Math" panose="02040503050406030204" pitchFamily="18" charset="0"/>
                                    </a:rPr>
                                    <m:t>𝑵</m:t>
                                  </m:r>
                                </m:sub>
                                <m:sup>
                                  <m:r>
                                    <a:rPr lang="sv-SE" sz="1200" i="1">
                                      <a:latin typeface="Cambria Math" panose="02040503050406030204" pitchFamily="18" charset="0"/>
                                    </a:rPr>
                                    <m:t>𝑵</m:t>
                                  </m:r>
                                  <m:r>
                                    <a:rPr lang="sv-SE" sz="1200" b="1" i="1" smtClean="0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sv-SE" sz="1200" b="1" i="1" smtClean="0">
                                      <a:latin typeface="Cambria Math" panose="02040503050406030204" pitchFamily="18" charset="0"/>
                                    </a:rPr>
                                    <m:t>𝟏</m:t>
                                  </m:r>
                                </m:sup>
                                <m:e>
                                  <m:d>
                                    <m:dPr>
                                      <m:ctrlP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  <m:t>𝟏</m:t>
                                      </m:r>
                                      <m: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  <m:t>−</m:t>
                                      </m:r>
                                      <m:sSub>
                                        <m:sSubPr>
                                          <m:ctrlP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sv-SE" sz="1200" b="1" i="1" smtClean="0">
                                              <a:latin typeface="Cambria Math" panose="02040503050406030204" pitchFamily="18" charset="0"/>
                                            </a:rPr>
                                            <m:t>𝑰</m:t>
                                          </m:r>
                                        </m:e>
                                        <m:sub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𝒏</m:t>
                                          </m:r>
                                        </m:sub>
                                      </m:sSub>
                                    </m:e>
                                  </m:d>
                                  <m:nary>
                                    <m:naryPr>
                                      <m:chr m:val="∑"/>
                                      <m:ctrlP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naryPr>
                                    <m:sub>
                                      <m:r>
                                        <a:rPr lang="sv-SE" sz="1200" b="1" i="1" smtClean="0">
                                          <a:latin typeface="Cambria Math" panose="02040503050406030204" pitchFamily="18" charset="0"/>
                                        </a:rPr>
                                        <m:t>𝒌</m:t>
                                      </m:r>
                                      <m: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  <m:t>=</m:t>
                                      </m:r>
                                      <m:sSub>
                                        <m:sSubPr>
                                          <m:ctrlP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−</m:t>
                                          </m:r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𝑵</m:t>
                                          </m:r>
                                        </m:e>
                                        <m:sub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𝑺𝑹</m:t>
                                          </m:r>
                                        </m:sub>
                                      </m:sSub>
                                    </m:sub>
                                    <m:sup>
                                      <m:sSub>
                                        <m:sSubPr>
                                          <m:ctrlP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𝑵</m:t>
                                          </m:r>
                                        </m:e>
                                        <m:sub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𝑺𝑹</m:t>
                                          </m:r>
                                        </m:sub>
                                      </m:sSub>
                                    </m:sup>
                                    <m:e>
                                      <m:sSub>
                                        <m:sSubPr>
                                          <m:ctrlP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𝑫</m:t>
                                          </m:r>
                                        </m:e>
                                        <m:sub>
                                          <m:r>
                                            <a:rPr lang="sv-SE" sz="1200" b="1" i="1" smtClean="0">
                                              <a:latin typeface="Cambria Math" panose="02040503050406030204" pitchFamily="18" charset="0"/>
                                            </a:rPr>
                                            <m:t>𝒌</m:t>
                                          </m:r>
                                          <m:r>
                                            <a:rPr lang="sv-SE" sz="1200" b="1" i="1" smtClean="0">
                                              <a:latin typeface="Cambria Math" panose="02040503050406030204" pitchFamily="18" charset="0"/>
                                            </a:rPr>
                                            <m:t>,</m:t>
                                          </m:r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𝒏</m:t>
                                          </m:r>
                                        </m:sub>
                                      </m:sSub>
                                      <m:nary>
                                        <m:naryPr>
                                          <m:limLoc m:val="undOvr"/>
                                          <m:ctrlP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naryPr>
                                        <m:sub>
                                          <m:r>
                                            <m:rPr>
                                              <m:brk m:alnAt="24"/>
                                            </m:rP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−</m:t>
                                          </m:r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𝑵</m:t>
                                          </m:r>
                                          <m:sSub>
                                            <m:sSubPr>
                                              <m:ctrlP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𝑻</m:t>
                                              </m:r>
                                            </m:e>
                                            <m:sub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𝒔𝒚𝒎</m:t>
                                              </m:r>
                                            </m:sub>
                                          </m:sSub>
                                        </m:sub>
                                        <m:sup>
                                          <m:r>
                                            <m:rPr>
                                              <m:brk m:alnAt="24"/>
                                            </m:rP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−</m:t>
                                          </m:r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𝑵</m:t>
                                          </m:r>
                                          <m:sSub>
                                            <m:sSubPr>
                                              <m:ctrlP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𝑻</m:t>
                                              </m:r>
                                            </m:e>
                                            <m:sub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𝒔𝒚𝒎</m:t>
                                              </m:r>
                                            </m:sub>
                                          </m:sSub>
                                        </m:sup>
                                        <m:e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𝒘</m:t>
                                          </m:r>
                                          <m:d>
                                            <m:dPr>
                                              <m:ctrlP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dPr>
                                            <m:e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𝒕</m:t>
                                              </m:r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−</m:t>
                                              </m:r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𝒏</m:t>
                                              </m:r>
                                              <m:sSub>
                                                <m:sSubPr>
                                                  <m:ctrlP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</a:rPr>
                                                  </m:ctrlPr>
                                                </m:sSubPr>
                                                <m:e>
                                                  <m: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</a:rPr>
                                                    <m:t>𝑻</m:t>
                                                  </m:r>
                                                </m:e>
                                                <m:sub>
                                                  <m: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</a:rPr>
                                                    <m:t>𝒔𝒚𝒎</m:t>
                                                  </m:r>
                                                </m:sub>
                                              </m:sSub>
                                            </m:e>
                                          </m:d>
                                          <m:sSup>
                                            <m:sSupPr>
                                              <m:ctrlP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pPr>
                                            <m:e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𝒆</m:t>
                                              </m:r>
                                            </m:e>
                                            <m:sup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𝒋</m:t>
                                              </m:r>
                                              <m:sSub>
                                                <m:sSubPr>
                                                  <m:ctrlP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</a:rPr>
                                                  </m:ctrlPr>
                                                </m:sSubPr>
                                                <m:e>
                                                  <m: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</a:rPr>
                                                    <m:t>(</m:t>
                                                  </m:r>
                                                  <m: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</a:rPr>
                                                    <m:t>𝟐</m:t>
                                                  </m:r>
                                                  <m: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  <a:ea typeface="Cambria Math" panose="02040503050406030204" pitchFamily="18" charset="0"/>
                                                    </a:rPr>
                                                    <m:t>𝝅</m:t>
                                                  </m:r>
                                                  <m:sSub>
                                                    <m:sSubPr>
                                                      <m:ctrlPr>
                                                        <a:rPr lang="sv-SE" sz="1200" i="1">
                                                          <a:latin typeface="Cambria Math" panose="02040503050406030204" pitchFamily="18" charset="0"/>
                                                          <a:ea typeface="Cambria Math" panose="02040503050406030204" pitchFamily="18" charset="0"/>
                                                        </a:rPr>
                                                      </m:ctrlPr>
                                                    </m:sSubPr>
                                                    <m:e>
                                                      <m:r>
                                                        <a:rPr lang="sv-SE" sz="1200" i="1">
                                                          <a:latin typeface="Cambria Math" panose="02040503050406030204" pitchFamily="18" charset="0"/>
                                                          <a:ea typeface="Cambria Math" panose="02040503050406030204" pitchFamily="18" charset="0"/>
                                                        </a:rPr>
                                                        <m:t>∆</m:t>
                                                      </m:r>
                                                    </m:e>
                                                    <m:sub>
                                                      <m:r>
                                                        <a:rPr lang="sv-SE" sz="1200" i="1">
                                                          <a:latin typeface="Cambria Math" panose="02040503050406030204" pitchFamily="18" charset="0"/>
                                                          <a:ea typeface="Cambria Math" panose="02040503050406030204" pitchFamily="18" charset="0"/>
                                                        </a:rPr>
                                                        <m:t>𝑭</m:t>
                                                      </m:r>
                                                    </m:sub>
                                                  </m:sSub>
                                                  <m:r>
                                                    <a:rPr lang="sv-SE" sz="1200" b="1" i="1" smtClean="0">
                                                      <a:latin typeface="Cambria Math" panose="02040503050406030204" pitchFamily="18" charset="0"/>
                                                      <a:ea typeface="Cambria Math" panose="02040503050406030204" pitchFamily="18" charset="0"/>
                                                    </a:rPr>
                                                    <m:t>𝒌</m:t>
                                                  </m:r>
                                                  <m: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  <a:ea typeface="Cambria Math" panose="02040503050406030204" pitchFamily="18" charset="0"/>
                                                    </a:rPr>
                                                    <m:t>𝒕</m:t>
                                                  </m:r>
                                                  <m: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  <a:ea typeface="Cambria Math" panose="02040503050406030204" pitchFamily="18" charset="0"/>
                                                    </a:rPr>
                                                    <m:t>+</m:t>
                                                  </m:r>
                                                  <m: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  <a:ea typeface="Cambria Math" panose="02040503050406030204" pitchFamily="18" charset="0"/>
                                                    </a:rPr>
                                                    <m:t>𝜽</m:t>
                                                  </m:r>
                                                </m:e>
                                                <m:sub>
                                                  <m:r>
                                                    <a:rPr lang="sv-SE" sz="1200" b="1" i="1" smtClean="0">
                                                      <a:latin typeface="Cambria Math" panose="02040503050406030204" pitchFamily="18" charset="0"/>
                                                    </a:rPr>
                                                    <m:t>𝒌</m:t>
                                                  </m:r>
                                                </m:sub>
                                              </m:sSub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)</m:t>
                                              </m:r>
                                            </m:sup>
                                          </m:sSup>
                                          <m:sSup>
                                            <m:sSupPr>
                                              <m:ctrlP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pPr>
                                            <m:e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𝒆</m:t>
                                              </m:r>
                                            </m:e>
                                            <m:sup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−</m:t>
                                              </m:r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𝒊</m:t>
                                              </m:r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𝟐</m:t>
                                              </m:r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  <m:t>𝝅</m:t>
                                              </m:r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  <m:t>𝒇𝒕</m:t>
                                              </m:r>
                                            </m:sup>
                                          </m:sSup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𝒅𝒕</m:t>
                                          </m:r>
                                        </m:e>
                                      </m:nary>
                                    </m:e>
                                  </m:nary>
                                </m:e>
                              </m:nary>
                            </m:e>
                          </m:d>
                          <m:sSup>
                            <m:sSupPr>
                              <m:ctrlPr>
                                <a:rPr lang="sv-SE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sv-SE" sz="12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nary>
                                    <m:naryPr>
                                      <m:chr m:val="∑"/>
                                      <m:ctrlP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naryPr>
                                    <m:sub>
                                      <m:r>
                                        <a:rPr lang="sv-SE" sz="1200" b="1" i="1" smtClean="0">
                                          <a:latin typeface="Cambria Math" panose="02040503050406030204" pitchFamily="18" charset="0"/>
                                        </a:rPr>
                                        <m:t>𝒒</m:t>
                                      </m:r>
                                      <m: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  <m:t>=−</m:t>
                                      </m:r>
                                      <m: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  <m:t>𝑵</m:t>
                                      </m:r>
                                    </m:sub>
                                    <m:sup>
                                      <m: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  <m:t>𝑵</m:t>
                                      </m:r>
                                      <m:r>
                                        <a:rPr lang="sv-SE" sz="1200" b="1" i="1" smtClean="0">
                                          <a:latin typeface="Cambria Math" panose="02040503050406030204" pitchFamily="18" charset="0"/>
                                        </a:rPr>
                                        <m:t>−</m:t>
                                      </m:r>
                                      <m:r>
                                        <a:rPr lang="sv-SE" sz="1200" b="1" i="1" smtClean="0">
                                          <a:latin typeface="Cambria Math" panose="02040503050406030204" pitchFamily="18" charset="0"/>
                                        </a:rPr>
                                        <m:t>𝟏</m:t>
                                      </m:r>
                                    </m:sup>
                                    <m:e>
                                      <m:sSub>
                                        <m:sSubPr>
                                          <m:ctrlP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sv-SE" sz="1200" b="1" i="1" smtClean="0">
                                              <a:latin typeface="Cambria Math" panose="02040503050406030204" pitchFamily="18" charset="0"/>
                                            </a:rPr>
                                            <m:t>𝑰</m:t>
                                          </m:r>
                                        </m:e>
                                        <m:sub>
                                          <m:r>
                                            <a:rPr lang="sv-SE" sz="1200" b="1" i="1" smtClean="0">
                                              <a:latin typeface="Cambria Math" panose="02040503050406030204" pitchFamily="18" charset="0"/>
                                            </a:rPr>
                                            <m:t>𝒒</m:t>
                                          </m:r>
                                        </m:sub>
                                      </m:sSub>
                                      <m:sSub>
                                        <m:sSubPr>
                                          <m:ctrlP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𝑩</m:t>
                                          </m:r>
                                        </m:e>
                                        <m:sub>
                                          <m:r>
                                            <a:rPr lang="sv-SE" sz="1200" b="1" i="1" smtClean="0">
                                              <a:latin typeface="Cambria Math" panose="02040503050406030204" pitchFamily="18" charset="0"/>
                                            </a:rPr>
                                            <m:t>𝒒</m:t>
                                          </m:r>
                                        </m:sub>
                                      </m:sSub>
                                      <m:nary>
                                        <m:naryPr>
                                          <m:chr m:val="∑"/>
                                          <m:ctrlP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naryPr>
                                        <m:sub>
                                          <m:r>
                                            <a:rPr lang="sv-SE" sz="1200" b="1" i="1" smtClean="0">
                                              <a:latin typeface="Cambria Math" panose="02040503050406030204" pitchFamily="18" charset="0"/>
                                            </a:rPr>
                                            <m:t>𝒑</m:t>
                                          </m:r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=</m:t>
                                          </m:r>
                                          <m:sSub>
                                            <m:sSubPr>
                                              <m:ctrlP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−</m:t>
                                              </m:r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𝑵</m:t>
                                              </m:r>
                                            </m:e>
                                            <m:sub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𝑺𝑹</m:t>
                                              </m:r>
                                            </m:sub>
                                          </m:sSub>
                                        </m:sub>
                                        <m:sup>
                                          <m:sSub>
                                            <m:sSubPr>
                                              <m:ctrlP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𝑵</m:t>
                                              </m:r>
                                            </m:e>
                                            <m:sub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𝑺𝑹</m:t>
                                              </m:r>
                                            </m:sub>
                                          </m:sSub>
                                        </m:sup>
                                        <m:e>
                                          <m:sSub>
                                            <m:sSubPr>
                                              <m:ctrlP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𝑳</m:t>
                                              </m:r>
                                            </m:e>
                                            <m:sub>
                                              <m:r>
                                                <a:rPr lang="sv-SE" sz="1200" b="1" i="1" smtClean="0">
                                                  <a:latin typeface="Cambria Math" panose="02040503050406030204" pitchFamily="18" charset="0"/>
                                                </a:rPr>
                                                <m:t>𝒑</m:t>
                                              </m:r>
                                            </m:sub>
                                          </m:sSub>
                                          <m:nary>
                                            <m:naryPr>
                                              <m:limLoc m:val="undOvr"/>
                                              <m:ctrlP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naryPr>
                                            <m:sub>
                                              <m:r>
                                                <m:rPr>
                                                  <m:brk m:alnAt="24"/>
                                                </m:rP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−</m:t>
                                              </m:r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  <m:t>𝑵</m:t>
                                              </m:r>
                                              <m:sSub>
                                                <m:sSubPr>
                                                  <m:ctrlP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</a:rPr>
                                                  </m:ctrlPr>
                                                </m:sSubPr>
                                                <m:e>
                                                  <m: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</a:rPr>
                                                    <m:t>𝑻</m:t>
                                                  </m:r>
                                                </m:e>
                                                <m:sub>
                                                  <m: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</a:rPr>
                                                    <m:t>𝒔𝒚𝒎</m:t>
                                                  </m:r>
                                                </m:sub>
                                              </m:sSub>
                                            </m:sub>
                                            <m:sup>
                                              <m:r>
                                                <m:rPr>
                                                  <m:brk m:alnAt="24"/>
                                                </m:rP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−</m:t>
                                              </m:r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  <m:t>𝑵</m:t>
                                              </m:r>
                                              <m:sSub>
                                                <m:sSubPr>
                                                  <m:ctrlP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</a:rPr>
                                                  </m:ctrlPr>
                                                </m:sSubPr>
                                                <m:e>
                                                  <m: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</a:rPr>
                                                    <m:t>𝑻</m:t>
                                                  </m:r>
                                                </m:e>
                                                <m:sub>
                                                  <m: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</a:rPr>
                                                    <m:t>𝒔𝒚𝒎</m:t>
                                                  </m:r>
                                                </m:sub>
                                              </m:sSub>
                                            </m:sup>
                                            <m:e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𝒘</m:t>
                                              </m:r>
                                              <m:d>
                                                <m:dPr>
                                                  <m:ctrlP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</a:rPr>
                                                  </m:ctrlPr>
                                                </m:dPr>
                                                <m:e>
                                                  <m: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</a:rPr>
                                                    <m:t>𝒔</m:t>
                                                  </m:r>
                                                  <m: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</a:rPr>
                                                    <m:t>−</m:t>
                                                  </m:r>
                                                  <m:r>
                                                    <a:rPr lang="sv-SE" sz="1200" b="1" i="1" smtClean="0">
                                                      <a:latin typeface="Cambria Math" panose="02040503050406030204" pitchFamily="18" charset="0"/>
                                                    </a:rPr>
                                                    <m:t>𝒒</m:t>
                                                  </m:r>
                                                  <m:sSub>
                                                    <m:sSubPr>
                                                      <m:ctrlPr>
                                                        <a:rPr lang="sv-SE" sz="1200" i="1">
                                                          <a:latin typeface="Cambria Math" panose="02040503050406030204" pitchFamily="18" charset="0"/>
                                                        </a:rPr>
                                                      </m:ctrlPr>
                                                    </m:sSubPr>
                                                    <m:e>
                                                      <m:r>
                                                        <a:rPr lang="sv-SE" sz="1200" i="1">
                                                          <a:latin typeface="Cambria Math" panose="02040503050406030204" pitchFamily="18" charset="0"/>
                                                        </a:rPr>
                                                        <m:t>𝑻</m:t>
                                                      </m:r>
                                                    </m:e>
                                                    <m:sub>
                                                      <m:r>
                                                        <a:rPr lang="sv-SE" sz="1200" i="1">
                                                          <a:latin typeface="Cambria Math" panose="02040503050406030204" pitchFamily="18" charset="0"/>
                                                        </a:rPr>
                                                        <m:t>𝒔𝒚𝒎</m:t>
                                                      </m:r>
                                                    </m:sub>
                                                  </m:sSub>
                                                </m:e>
                                              </m:d>
                                              <m:sSup>
                                                <m:sSupPr>
                                                  <m:ctrlP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</a:rPr>
                                                  </m:ctrlPr>
                                                </m:sSupPr>
                                                <m:e>
                                                  <m: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</a:rPr>
                                                    <m:t>𝒆</m:t>
                                                  </m:r>
                                                </m:e>
                                                <m:sup>
                                                  <m: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</a:rPr>
                                                    <m:t>𝒋</m:t>
                                                  </m:r>
                                                  <m:sSub>
                                                    <m:sSubPr>
                                                      <m:ctrlPr>
                                                        <a:rPr lang="sv-SE" sz="1200" i="1">
                                                          <a:latin typeface="Cambria Math" panose="02040503050406030204" pitchFamily="18" charset="0"/>
                                                        </a:rPr>
                                                      </m:ctrlPr>
                                                    </m:sSubPr>
                                                    <m:e>
                                                      <m:r>
                                                        <a:rPr lang="sv-SE" sz="1200" i="1">
                                                          <a:latin typeface="Cambria Math" panose="02040503050406030204" pitchFamily="18" charset="0"/>
                                                        </a:rPr>
                                                        <m:t>(</m:t>
                                                      </m:r>
                                                      <m:r>
                                                        <a:rPr lang="sv-SE" sz="1200" i="1">
                                                          <a:latin typeface="Cambria Math" panose="02040503050406030204" pitchFamily="18" charset="0"/>
                                                        </a:rPr>
                                                        <m:t>𝟐</m:t>
                                                      </m:r>
                                                      <m:r>
                                                        <a:rPr lang="sv-SE" sz="1200" i="1">
                                                          <a:latin typeface="Cambria Math" panose="02040503050406030204" pitchFamily="18" charset="0"/>
                                                          <a:ea typeface="Cambria Math" panose="02040503050406030204" pitchFamily="18" charset="0"/>
                                                        </a:rPr>
                                                        <m:t>𝝅</m:t>
                                                      </m:r>
                                                      <m:sSub>
                                                        <m:sSubPr>
                                                          <m:ctrlPr>
                                                            <a:rPr lang="sv-SE" sz="1200" i="1">
                                                              <a:latin typeface="Cambria Math" panose="02040503050406030204" pitchFamily="18" charset="0"/>
                                                              <a:ea typeface="Cambria Math" panose="02040503050406030204" pitchFamily="18" charset="0"/>
                                                            </a:rPr>
                                                          </m:ctrlPr>
                                                        </m:sSubPr>
                                                        <m:e>
                                                          <m:r>
                                                            <a:rPr lang="sv-SE" sz="1200" i="1">
                                                              <a:latin typeface="Cambria Math" panose="02040503050406030204" pitchFamily="18" charset="0"/>
                                                              <a:ea typeface="Cambria Math" panose="02040503050406030204" pitchFamily="18" charset="0"/>
                                                            </a:rPr>
                                                            <m:t>∆</m:t>
                                                          </m:r>
                                                        </m:e>
                                                        <m:sub>
                                                          <m:r>
                                                            <a:rPr lang="sv-SE" sz="1200" i="1">
                                                              <a:latin typeface="Cambria Math" panose="02040503050406030204" pitchFamily="18" charset="0"/>
                                                              <a:ea typeface="Cambria Math" panose="02040503050406030204" pitchFamily="18" charset="0"/>
                                                            </a:rPr>
                                                            <m:t>𝑭</m:t>
                                                          </m:r>
                                                        </m:sub>
                                                      </m:sSub>
                                                      <m:r>
                                                        <a:rPr lang="sv-SE" sz="1200" b="1" i="1" smtClean="0">
                                                          <a:latin typeface="Cambria Math" panose="02040503050406030204" pitchFamily="18" charset="0"/>
                                                          <a:ea typeface="Cambria Math" panose="02040503050406030204" pitchFamily="18" charset="0"/>
                                                        </a:rPr>
                                                        <m:t>𝒑𝒔</m:t>
                                                      </m:r>
                                                      <m:r>
                                                        <a:rPr lang="sv-SE" sz="1200" i="1">
                                                          <a:latin typeface="Cambria Math" panose="02040503050406030204" pitchFamily="18" charset="0"/>
                                                          <a:ea typeface="Cambria Math" panose="02040503050406030204" pitchFamily="18" charset="0"/>
                                                        </a:rPr>
                                                        <m:t>+</m:t>
                                                      </m:r>
                                                      <m:r>
                                                        <a:rPr lang="sv-SE" sz="1200" i="1">
                                                          <a:latin typeface="Cambria Math" panose="02040503050406030204" pitchFamily="18" charset="0"/>
                                                          <a:ea typeface="Cambria Math" panose="02040503050406030204" pitchFamily="18" charset="0"/>
                                                        </a:rPr>
                                                        <m:t>𝜽</m:t>
                                                      </m:r>
                                                    </m:e>
                                                    <m:sub>
                                                      <m:r>
                                                        <a:rPr lang="sv-SE" sz="1200" b="1" i="1" smtClean="0">
                                                          <a:latin typeface="Cambria Math" panose="02040503050406030204" pitchFamily="18" charset="0"/>
                                                        </a:rPr>
                                                        <m:t>𝒑</m:t>
                                                      </m:r>
                                                    </m:sub>
                                                  </m:sSub>
                                                  <m: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</a:rPr>
                                                    <m:t>)</m:t>
                                                  </m:r>
                                                </m:sup>
                                              </m:sSup>
                                              <m:sSup>
                                                <m:sSupPr>
                                                  <m:ctrlP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</a:rPr>
                                                  </m:ctrlPr>
                                                </m:sSupPr>
                                                <m:e>
                                                  <m: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</a:rPr>
                                                    <m:t>𝒆</m:t>
                                                  </m:r>
                                                </m:e>
                                                <m:sup>
                                                  <m: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</a:rPr>
                                                    <m:t>−</m:t>
                                                  </m:r>
                                                  <m: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</a:rPr>
                                                    <m:t>𝒊</m:t>
                                                  </m:r>
                                                  <m: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</a:rPr>
                                                    <m:t>𝟐</m:t>
                                                  </m:r>
                                                  <m: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  <a:ea typeface="Cambria Math" panose="02040503050406030204" pitchFamily="18" charset="0"/>
                                                    </a:rPr>
                                                    <m:t>𝝅</m:t>
                                                  </m:r>
                                                  <m: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  <a:ea typeface="Cambria Math" panose="02040503050406030204" pitchFamily="18" charset="0"/>
                                                    </a:rPr>
                                                    <m:t>𝒇𝒔</m:t>
                                                  </m:r>
                                                </m:sup>
                                              </m:sSup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𝒅𝒔</m:t>
                                              </m:r>
                                            </m:e>
                                          </m:nary>
                                        </m:e>
                                      </m:nary>
                                    </m:e>
                                  </m:nary>
                                </m:e>
                              </m:d>
                            </m:e>
                            <m:sup>
                              <m:r>
                                <a:rPr lang="sv-SE" sz="1200" i="1">
                                  <a:latin typeface="Cambria Math" panose="02040503050406030204" pitchFamily="18" charset="0"/>
                                </a:rPr>
                                <m:t>∗</m:t>
                              </m:r>
                            </m:sup>
                          </m:sSup>
                        </m:e>
                      </m:d>
                      <m:r>
                        <a:rPr lang="sv-SE" sz="1200" b="1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sv-SE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v-SE" sz="1200" b="1" i="1" smtClean="0">
                          <a:latin typeface="Cambria Math" panose="02040503050406030204" pitchFamily="18" charset="0"/>
                        </a:rPr>
                        <m:t>𝑬</m:t>
                      </m:r>
                      <m:d>
                        <m:dPr>
                          <m:begChr m:val="["/>
                          <m:endChr m:val="]"/>
                          <m:ctrlPr>
                            <a:rPr lang="sv-SE" sz="12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nary>
                            <m:naryPr>
                              <m:chr m:val="∑"/>
                              <m:ctrlPr>
                                <a:rPr lang="sv-SE" sz="1200" i="1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3"/>
                                </m:rPr>
                                <a:rPr lang="sv-SE" sz="1200" i="1">
                                  <a:latin typeface="Cambria Math" panose="02040503050406030204" pitchFamily="18" charset="0"/>
                                </a:rPr>
                                <m:t>𝒏</m:t>
                              </m:r>
                              <m:r>
                                <a:rPr lang="sv-SE" sz="1200" i="1">
                                  <a:latin typeface="Cambria Math" panose="02040503050406030204" pitchFamily="18" charset="0"/>
                                </a:rPr>
                                <m:t>=−</m:t>
                              </m:r>
                              <m:r>
                                <a:rPr lang="sv-SE" sz="1200" i="1">
                                  <a:latin typeface="Cambria Math" panose="02040503050406030204" pitchFamily="18" charset="0"/>
                                </a:rPr>
                                <m:t>𝑵</m:t>
                              </m:r>
                            </m:sub>
                            <m:sup>
                              <m:r>
                                <a:rPr lang="sv-SE" sz="1200" i="1">
                                  <a:latin typeface="Cambria Math" panose="02040503050406030204" pitchFamily="18" charset="0"/>
                                </a:rPr>
                                <m:t>𝑵</m:t>
                              </m:r>
                              <m:r>
                                <a:rPr lang="sv-SE" sz="1200" b="1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sv-SE" sz="1200" b="1" i="1" smtClean="0"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sup>
                            <m:e>
                              <m:nary>
                                <m:naryPr>
                                  <m:chr m:val="∑"/>
                                  <m:ctrlPr>
                                    <a:rPr lang="sv-SE" sz="1200" i="1">
                                      <a:latin typeface="Cambria Math" panose="02040503050406030204" pitchFamily="18" charset="0"/>
                                    </a:rPr>
                                  </m:ctrlPr>
                                </m:naryPr>
                                <m:sub>
                                  <m:r>
                                    <a:rPr lang="sv-SE" sz="1200" b="1" i="1" smtClean="0">
                                      <a:latin typeface="Cambria Math" panose="02040503050406030204" pitchFamily="18" charset="0"/>
                                    </a:rPr>
                                    <m:t>𝒒</m:t>
                                  </m:r>
                                  <m:r>
                                    <a:rPr lang="sv-SE" sz="1200" i="1">
                                      <a:latin typeface="Cambria Math" panose="02040503050406030204" pitchFamily="18" charset="0"/>
                                    </a:rPr>
                                    <m:t>=−</m:t>
                                  </m:r>
                                  <m:r>
                                    <a:rPr lang="sv-SE" sz="1200" i="1">
                                      <a:latin typeface="Cambria Math" panose="02040503050406030204" pitchFamily="18" charset="0"/>
                                    </a:rPr>
                                    <m:t>𝑵</m:t>
                                  </m:r>
                                </m:sub>
                                <m:sup>
                                  <m:r>
                                    <a:rPr lang="sv-SE" sz="1200" i="1">
                                      <a:latin typeface="Cambria Math" panose="02040503050406030204" pitchFamily="18" charset="0"/>
                                    </a:rPr>
                                    <m:t>𝑵</m:t>
                                  </m:r>
                                  <m:r>
                                    <a:rPr lang="sv-SE" sz="1200" b="1" i="1" smtClean="0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sv-SE" sz="1200" b="1" i="1" smtClean="0">
                                      <a:latin typeface="Cambria Math" panose="02040503050406030204" pitchFamily="18" charset="0"/>
                                    </a:rPr>
                                    <m:t>𝟏</m:t>
                                  </m:r>
                                </m:sup>
                                <m:e>
                                  <m:d>
                                    <m:dPr>
                                      <m:ctrlP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  <m:t>𝟏</m:t>
                                      </m:r>
                                      <m: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  <m:t>−</m:t>
                                      </m:r>
                                      <m:sSub>
                                        <m:sSubPr>
                                          <m:ctrlP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sv-SE" sz="1200" b="1" i="1" smtClean="0">
                                              <a:latin typeface="Cambria Math" panose="02040503050406030204" pitchFamily="18" charset="0"/>
                                            </a:rPr>
                                            <m:t>𝑰</m:t>
                                          </m:r>
                                        </m:e>
                                        <m:sub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𝒏</m:t>
                                          </m:r>
                                        </m:sub>
                                      </m:sSub>
                                    </m:e>
                                  </m:d>
                                  <m:sSub>
                                    <m:sSubPr>
                                      <m:ctrlP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sv-SE" sz="1200" b="1" i="1" smtClean="0">
                                          <a:latin typeface="Cambria Math" panose="02040503050406030204" pitchFamily="18" charset="0"/>
                                        </a:rPr>
                                        <m:t>𝑰</m:t>
                                      </m:r>
                                    </m:e>
                                    <m:sub>
                                      <m:r>
                                        <a:rPr lang="sv-SE" sz="1200" b="1" i="1" smtClean="0">
                                          <a:latin typeface="Cambria Math" panose="02040503050406030204" pitchFamily="18" charset="0"/>
                                        </a:rPr>
                                        <m:t>𝒒</m:t>
                                      </m:r>
                                    </m:sub>
                                  </m:sSub>
                                  <m:nary>
                                    <m:naryPr>
                                      <m:chr m:val="∑"/>
                                      <m:ctrlP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naryPr>
                                    <m:sub>
                                      <m:r>
                                        <a:rPr lang="sv-SE" sz="1200" b="1" i="1" smtClean="0">
                                          <a:latin typeface="Cambria Math" panose="02040503050406030204" pitchFamily="18" charset="0"/>
                                        </a:rPr>
                                        <m:t>𝒌</m:t>
                                      </m:r>
                                      <m: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  <m:t>=</m:t>
                                      </m:r>
                                      <m:sSub>
                                        <m:sSubPr>
                                          <m:ctrlP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−</m:t>
                                          </m:r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𝑵</m:t>
                                          </m:r>
                                        </m:e>
                                        <m:sub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𝑺𝑹</m:t>
                                          </m:r>
                                        </m:sub>
                                      </m:sSub>
                                    </m:sub>
                                    <m:sup>
                                      <m:sSub>
                                        <m:sSubPr>
                                          <m:ctrlP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𝑵</m:t>
                                          </m:r>
                                        </m:e>
                                        <m:sub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𝑺𝑹</m:t>
                                          </m:r>
                                        </m:sub>
                                      </m:sSub>
                                    </m:sup>
                                    <m:e>
                                      <m:nary>
                                        <m:naryPr>
                                          <m:chr m:val="∑"/>
                                          <m:ctrlP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naryPr>
                                        <m:sub>
                                          <m:r>
                                            <a:rPr lang="sv-SE" sz="1200" b="1" i="1" smtClean="0">
                                              <a:latin typeface="Cambria Math" panose="02040503050406030204" pitchFamily="18" charset="0"/>
                                            </a:rPr>
                                            <m:t>𝒑</m:t>
                                          </m:r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=</m:t>
                                          </m:r>
                                          <m:sSub>
                                            <m:sSubPr>
                                              <m:ctrlP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−</m:t>
                                              </m:r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𝑵</m:t>
                                              </m:r>
                                            </m:e>
                                            <m:sub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𝑺𝑹</m:t>
                                              </m:r>
                                            </m:sub>
                                          </m:sSub>
                                        </m:sub>
                                        <m:sup>
                                          <m:sSub>
                                            <m:sSubPr>
                                              <m:ctrlP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𝑵</m:t>
                                              </m:r>
                                            </m:e>
                                            <m:sub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𝑺𝑹</m:t>
                                              </m:r>
                                            </m:sub>
                                          </m:sSub>
                                        </m:sup>
                                        <m:e>
                                          <m:sSub>
                                            <m:sSubPr>
                                              <m:ctrlP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𝑫</m:t>
                                              </m:r>
                                            </m:e>
                                            <m:sub>
                                              <m:r>
                                                <a:rPr lang="sv-SE" sz="1200" b="1" i="1" smtClean="0">
                                                  <a:latin typeface="Cambria Math" panose="02040503050406030204" pitchFamily="18" charset="0"/>
                                                </a:rPr>
                                                <m:t>𝒌</m:t>
                                              </m:r>
                                              <m:r>
                                                <a:rPr lang="sv-SE" sz="1200" b="1" i="1" smtClean="0">
                                                  <a:latin typeface="Cambria Math" panose="02040503050406030204" pitchFamily="18" charset="0"/>
                                                </a:rPr>
                                                <m:t>,</m:t>
                                              </m:r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𝒏</m:t>
                                              </m:r>
                                            </m:sub>
                                          </m:sSub>
                                          <m:sSup>
                                            <m:sSupPr>
                                              <m:ctrlP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pPr>
                                            <m:e>
                                              <m:d>
                                                <m:dPr>
                                                  <m:ctrlP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</a:rPr>
                                                  </m:ctrlPr>
                                                </m:dPr>
                                                <m:e>
                                                  <m:sSub>
                                                    <m:sSubPr>
                                                      <m:ctrlPr>
                                                        <a:rPr lang="sv-SE" sz="1200" i="1">
                                                          <a:latin typeface="Cambria Math" panose="02040503050406030204" pitchFamily="18" charset="0"/>
                                                        </a:rPr>
                                                      </m:ctrlPr>
                                                    </m:sSubPr>
                                                    <m:e>
                                                      <m:r>
                                                        <a:rPr lang="sv-SE" sz="1200" i="1">
                                                          <a:latin typeface="Cambria Math" panose="02040503050406030204" pitchFamily="18" charset="0"/>
                                                        </a:rPr>
                                                        <m:t>𝑩</m:t>
                                                      </m:r>
                                                    </m:e>
                                                    <m:sub>
                                                      <m:r>
                                                        <a:rPr lang="sv-SE" sz="1200" b="1" i="1" smtClean="0">
                                                          <a:latin typeface="Cambria Math" panose="02040503050406030204" pitchFamily="18" charset="0"/>
                                                        </a:rPr>
                                                        <m:t>𝒒</m:t>
                                                      </m:r>
                                                    </m:sub>
                                                  </m:sSub>
                                                </m:e>
                                              </m:d>
                                            </m:e>
                                            <m:sup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∗</m:t>
                                              </m:r>
                                            </m:sup>
                                          </m:sSup>
                                        </m:e>
                                      </m:nary>
                                      <m:sSup>
                                        <m:sSupPr>
                                          <m:ctrlP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d>
                                            <m:dPr>
                                              <m:ctrlP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dPr>
                                            <m:e>
                                              <m:sSub>
                                                <m:sSubPr>
                                                  <m:ctrlP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</a:rPr>
                                                  </m:ctrlPr>
                                                </m:sSubPr>
                                                <m:e>
                                                  <m: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</a:rPr>
                                                    <m:t>𝑳</m:t>
                                                  </m:r>
                                                </m:e>
                                                <m:sub>
                                                  <m:r>
                                                    <a:rPr lang="sv-SE" sz="1200" b="1" i="1" smtClean="0">
                                                      <a:latin typeface="Cambria Math" panose="02040503050406030204" pitchFamily="18" charset="0"/>
                                                    </a:rPr>
                                                    <m:t>𝒑</m:t>
                                                  </m:r>
                                                </m:sub>
                                              </m:sSub>
                                            </m:e>
                                          </m:d>
                                        </m:e>
                                        <m:sup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∗</m:t>
                                          </m:r>
                                        </m:sup>
                                      </m:sSup>
                                      <m:nary>
                                        <m:naryPr>
                                          <m:limLoc m:val="undOvr"/>
                                          <m:ctrlP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naryPr>
                                        <m:sub>
                                          <m:r>
                                            <m:rPr>
                                              <m:brk m:alnAt="24"/>
                                            </m:rP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−</m:t>
                                          </m:r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𝑵</m:t>
                                          </m:r>
                                          <m:sSub>
                                            <m:sSubPr>
                                              <m:ctrlP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𝑻</m:t>
                                              </m:r>
                                            </m:e>
                                            <m:sub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𝒔𝒚𝒎</m:t>
                                              </m:r>
                                            </m:sub>
                                          </m:sSub>
                                        </m:sub>
                                        <m:sup>
                                          <m:r>
                                            <m:rPr>
                                              <m:brk m:alnAt="24"/>
                                            </m:rP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−</m:t>
                                          </m:r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𝑵</m:t>
                                          </m:r>
                                          <m:sSub>
                                            <m:sSubPr>
                                              <m:ctrlP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𝑻</m:t>
                                              </m:r>
                                            </m:e>
                                            <m:sub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𝒔𝒚𝒎</m:t>
                                              </m:r>
                                            </m:sub>
                                          </m:sSub>
                                        </m:sup>
                                        <m:e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𝒘</m:t>
                                          </m:r>
                                          <m:d>
                                            <m:dPr>
                                              <m:ctrlP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dPr>
                                            <m:e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𝒕</m:t>
                                              </m:r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−</m:t>
                                              </m:r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𝒏</m:t>
                                              </m:r>
                                              <m:sSub>
                                                <m:sSubPr>
                                                  <m:ctrlP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</a:rPr>
                                                  </m:ctrlPr>
                                                </m:sSubPr>
                                                <m:e>
                                                  <m: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</a:rPr>
                                                    <m:t>𝑻</m:t>
                                                  </m:r>
                                                </m:e>
                                                <m:sub>
                                                  <m: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</a:rPr>
                                                    <m:t>𝒔𝒚𝒎</m:t>
                                                  </m:r>
                                                </m:sub>
                                              </m:sSub>
                                            </m:e>
                                          </m:d>
                                          <m:sSup>
                                            <m:sSupPr>
                                              <m:ctrlP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pPr>
                                            <m:e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𝒆</m:t>
                                              </m:r>
                                            </m:e>
                                            <m:sup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𝒋</m:t>
                                              </m:r>
                                              <m:sSub>
                                                <m:sSubPr>
                                                  <m:ctrlP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</a:rPr>
                                                  </m:ctrlPr>
                                                </m:sSubPr>
                                                <m:e>
                                                  <m: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</a:rPr>
                                                    <m:t>(</m:t>
                                                  </m:r>
                                                  <m: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</a:rPr>
                                                    <m:t>𝟐</m:t>
                                                  </m:r>
                                                  <m: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  <a:ea typeface="Cambria Math" panose="02040503050406030204" pitchFamily="18" charset="0"/>
                                                    </a:rPr>
                                                    <m:t>𝝅</m:t>
                                                  </m:r>
                                                  <m:sSub>
                                                    <m:sSubPr>
                                                      <m:ctrlPr>
                                                        <a:rPr lang="sv-SE" sz="1200" i="1">
                                                          <a:latin typeface="Cambria Math" panose="02040503050406030204" pitchFamily="18" charset="0"/>
                                                          <a:ea typeface="Cambria Math" panose="02040503050406030204" pitchFamily="18" charset="0"/>
                                                        </a:rPr>
                                                      </m:ctrlPr>
                                                    </m:sSubPr>
                                                    <m:e>
                                                      <m:r>
                                                        <a:rPr lang="sv-SE" sz="1200" i="1">
                                                          <a:latin typeface="Cambria Math" panose="02040503050406030204" pitchFamily="18" charset="0"/>
                                                          <a:ea typeface="Cambria Math" panose="02040503050406030204" pitchFamily="18" charset="0"/>
                                                        </a:rPr>
                                                        <m:t>∆</m:t>
                                                      </m:r>
                                                    </m:e>
                                                    <m:sub>
                                                      <m:r>
                                                        <a:rPr lang="sv-SE" sz="1200" i="1">
                                                          <a:latin typeface="Cambria Math" panose="02040503050406030204" pitchFamily="18" charset="0"/>
                                                          <a:ea typeface="Cambria Math" panose="02040503050406030204" pitchFamily="18" charset="0"/>
                                                        </a:rPr>
                                                        <m:t>𝑭</m:t>
                                                      </m:r>
                                                    </m:sub>
                                                  </m:sSub>
                                                  <m:r>
                                                    <a:rPr lang="sv-SE" sz="1200" b="1" i="1" smtClean="0">
                                                      <a:latin typeface="Cambria Math" panose="02040503050406030204" pitchFamily="18" charset="0"/>
                                                      <a:ea typeface="Cambria Math" panose="02040503050406030204" pitchFamily="18" charset="0"/>
                                                    </a:rPr>
                                                    <m:t>𝒌</m:t>
                                                  </m:r>
                                                  <m: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  <a:ea typeface="Cambria Math" panose="02040503050406030204" pitchFamily="18" charset="0"/>
                                                    </a:rPr>
                                                    <m:t>𝒕</m:t>
                                                  </m:r>
                                                  <m: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  <a:ea typeface="Cambria Math" panose="02040503050406030204" pitchFamily="18" charset="0"/>
                                                    </a:rPr>
                                                    <m:t>+</m:t>
                                                  </m:r>
                                                  <m: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  <a:ea typeface="Cambria Math" panose="02040503050406030204" pitchFamily="18" charset="0"/>
                                                    </a:rPr>
                                                    <m:t>𝜽</m:t>
                                                  </m:r>
                                                </m:e>
                                                <m:sub>
                                                  <m:r>
                                                    <a:rPr lang="sv-SE" sz="1200" b="1" i="1" smtClean="0">
                                                      <a:latin typeface="Cambria Math" panose="02040503050406030204" pitchFamily="18" charset="0"/>
                                                      <a:ea typeface="Cambria Math" panose="02040503050406030204" pitchFamily="18" charset="0"/>
                                                    </a:rPr>
                                                    <m:t>𝒌</m:t>
                                                  </m:r>
                                                </m:sub>
                                              </m:sSub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)</m:t>
                                              </m:r>
                                            </m:sup>
                                          </m:sSup>
                                          <m:sSup>
                                            <m:sSupPr>
                                              <m:ctrlP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pPr>
                                            <m:e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𝒆</m:t>
                                              </m:r>
                                            </m:e>
                                            <m:sup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−</m:t>
                                              </m:r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𝒊</m:t>
                                              </m:r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𝟐</m:t>
                                              </m:r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  <m:t>𝝅</m:t>
                                              </m:r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  <m:t>𝒇𝒕</m:t>
                                              </m:r>
                                            </m:sup>
                                          </m:sSup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𝒅𝒕</m:t>
                                          </m:r>
                                        </m:e>
                                      </m:nary>
                                    </m:e>
                                  </m:nary>
                                </m:e>
                              </m:nary>
                            </m:e>
                          </m:nary>
                          <m:sSup>
                            <m:sSupPr>
                              <m:ctrlPr>
                                <a:rPr lang="sv-SE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sv-SE" sz="12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nary>
                                    <m:naryPr>
                                      <m:limLoc m:val="undOvr"/>
                                      <m:ctrlP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naryPr>
                                    <m:sub>
                                      <m:r>
                                        <m:rPr>
                                          <m:brk m:alnAt="24"/>
                                        </m:rP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  <m:t>−</m:t>
                                      </m:r>
                                      <m:r>
                                        <a:rPr lang="sv-SE" sz="12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𝑵</m:t>
                                      </m:r>
                                      <m:sSub>
                                        <m:sSubPr>
                                          <m:ctrlP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𝑻</m:t>
                                          </m:r>
                                        </m:e>
                                        <m:sub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𝒔𝒚𝒎</m:t>
                                          </m:r>
                                        </m:sub>
                                      </m:sSub>
                                    </m:sub>
                                    <m:sup>
                                      <m:r>
                                        <m:rPr>
                                          <m:brk m:alnAt="24"/>
                                        </m:rP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  <m:t>−</m:t>
                                      </m:r>
                                      <m:r>
                                        <a:rPr lang="sv-SE" sz="12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𝑵</m:t>
                                      </m:r>
                                      <m:sSub>
                                        <m:sSubPr>
                                          <m:ctrlP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𝑻</m:t>
                                          </m:r>
                                        </m:e>
                                        <m:sub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𝒔𝒚𝒎</m:t>
                                          </m:r>
                                        </m:sub>
                                      </m:sSub>
                                    </m:sup>
                                    <m:e>
                                      <m: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  <m:t>𝒘</m:t>
                                      </m:r>
                                      <m:d>
                                        <m:dPr>
                                          <m:ctrlP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𝒔</m:t>
                                          </m:r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−</m:t>
                                          </m:r>
                                          <m:r>
                                            <a:rPr lang="sv-SE" sz="1200" b="1" i="1" smtClean="0">
                                              <a:latin typeface="Cambria Math" panose="02040503050406030204" pitchFamily="18" charset="0"/>
                                            </a:rPr>
                                            <m:t>𝒒</m:t>
                                          </m:r>
                                          <m:sSub>
                                            <m:sSubPr>
                                              <m:ctrlP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𝑻</m:t>
                                              </m:r>
                                            </m:e>
                                            <m:sub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𝒔𝒚𝒎</m:t>
                                              </m:r>
                                            </m:sub>
                                          </m:sSub>
                                        </m:e>
                                      </m:d>
                                      <m:sSup>
                                        <m:sSupPr>
                                          <m:ctrlP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𝒆</m:t>
                                          </m:r>
                                        </m:e>
                                        <m:sup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𝒋</m:t>
                                          </m:r>
                                          <m:sSub>
                                            <m:sSubPr>
                                              <m:ctrlP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(</m:t>
                                              </m:r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𝟐</m:t>
                                              </m:r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  <m:t>𝝅</m:t>
                                              </m:r>
                                              <m:sSub>
                                                <m:sSubPr>
                                                  <m:ctrlP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  <a:ea typeface="Cambria Math" panose="02040503050406030204" pitchFamily="18" charset="0"/>
                                                    </a:rPr>
                                                  </m:ctrlPr>
                                                </m:sSubPr>
                                                <m:e>
                                                  <m: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  <a:ea typeface="Cambria Math" panose="02040503050406030204" pitchFamily="18" charset="0"/>
                                                    </a:rPr>
                                                    <m:t>∆</m:t>
                                                  </m:r>
                                                </m:e>
                                                <m:sub>
                                                  <m: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  <a:ea typeface="Cambria Math" panose="02040503050406030204" pitchFamily="18" charset="0"/>
                                                    </a:rPr>
                                                    <m:t>𝑭</m:t>
                                                  </m:r>
                                                </m:sub>
                                              </m:sSub>
                                              <m:r>
                                                <a:rPr lang="sv-SE" sz="1200" b="1" i="1" smtClean="0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  <m:t>𝒑𝒔</m:t>
                                              </m:r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  <m:t>+</m:t>
                                              </m:r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  <m:t>𝜽</m:t>
                                              </m:r>
                                            </m:e>
                                            <m:sub>
                                              <m:r>
                                                <a:rPr lang="sv-SE" sz="1200" b="1" i="1" smtClean="0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  <m:t>𝒑</m:t>
                                              </m:r>
                                            </m:sub>
                                          </m:sSub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)</m:t>
                                          </m:r>
                                        </m:sup>
                                      </m:sSup>
                                      <m:sSup>
                                        <m:sSupPr>
                                          <m:ctrlP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𝒆</m:t>
                                          </m:r>
                                        </m:e>
                                        <m:sup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−</m:t>
                                          </m:r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𝒊</m:t>
                                          </m:r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𝟐</m:t>
                                          </m:r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𝝅</m:t>
                                          </m:r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𝒇𝒔</m:t>
                                          </m:r>
                                        </m:sup>
                                      </m:sSup>
                                      <m: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  <m:t>𝒅𝒔</m:t>
                                      </m:r>
                                    </m:e>
                                  </m:nary>
                                </m:e>
                              </m:d>
                            </m:e>
                            <m:sup>
                              <m:r>
                                <a:rPr lang="sv-SE" sz="1200" i="1">
                                  <a:latin typeface="Cambria Math" panose="02040503050406030204" pitchFamily="18" charset="0"/>
                                </a:rPr>
                                <m:t>∗</m:t>
                              </m:r>
                            </m:sup>
                          </m:sSup>
                        </m:e>
                      </m:d>
                      <m:r>
                        <a:rPr lang="sv-SE" sz="1200" b="1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sv-SE" sz="140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sv-SE" sz="12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sv-SE" sz="1200" i="1">
                              <a:latin typeface="Cambria Math" panose="02040503050406030204" pitchFamily="18" charset="0"/>
                            </a:rPr>
                            <m:t>𝒏</m:t>
                          </m:r>
                          <m:r>
                            <a:rPr lang="sv-SE" sz="1200" i="1">
                              <a:latin typeface="Cambria Math" panose="02040503050406030204" pitchFamily="18" charset="0"/>
                            </a:rPr>
                            <m:t>=−</m:t>
                          </m:r>
                          <m:r>
                            <a:rPr lang="sv-SE" sz="1200" i="1">
                              <a:latin typeface="Cambria Math" panose="02040503050406030204" pitchFamily="18" charset="0"/>
                            </a:rPr>
                            <m:t>𝑵</m:t>
                          </m:r>
                        </m:sub>
                        <m:sup>
                          <m:r>
                            <a:rPr lang="sv-SE" sz="1200" i="1">
                              <a:latin typeface="Cambria Math" panose="02040503050406030204" pitchFamily="18" charset="0"/>
                            </a:rPr>
                            <m:t>𝑵</m:t>
                          </m:r>
                          <m:r>
                            <a:rPr lang="sv-SE" sz="1200" b="1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sv-SE" sz="12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sup>
                        <m:e>
                          <m:nary>
                            <m:naryPr>
                              <m:chr m:val="∑"/>
                              <m:ctrlPr>
                                <a:rPr lang="sv-SE" sz="1200" i="1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3"/>
                                </m:rPr>
                                <a:rPr lang="sv-SE" sz="1200" b="1" i="1" smtClean="0">
                                  <a:latin typeface="Cambria Math" panose="02040503050406030204" pitchFamily="18" charset="0"/>
                                </a:rPr>
                                <m:t>𝒒</m:t>
                              </m:r>
                              <m:r>
                                <a:rPr lang="sv-SE" sz="1200" i="1">
                                  <a:latin typeface="Cambria Math" panose="02040503050406030204" pitchFamily="18" charset="0"/>
                                </a:rPr>
                                <m:t>=−</m:t>
                              </m:r>
                              <m:r>
                                <a:rPr lang="sv-SE" sz="1200" i="1">
                                  <a:latin typeface="Cambria Math" panose="02040503050406030204" pitchFamily="18" charset="0"/>
                                </a:rPr>
                                <m:t>𝑵</m:t>
                              </m:r>
                            </m:sub>
                            <m:sup>
                              <m:r>
                                <a:rPr lang="sv-SE" sz="1200" i="1">
                                  <a:latin typeface="Cambria Math" panose="02040503050406030204" pitchFamily="18" charset="0"/>
                                </a:rPr>
                                <m:t>𝑵</m:t>
                              </m:r>
                              <m:r>
                                <a:rPr lang="sv-SE" sz="1200" b="1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sv-SE" sz="1200" b="1" i="1" smtClean="0"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sup>
                            <m:e>
                              <m:d>
                                <m:dPr>
                                  <m:ctrlPr>
                                    <a:rPr lang="sv-SE" sz="12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sv-SE" sz="1200" i="1">
                                      <a:latin typeface="Cambria Math" panose="02040503050406030204" pitchFamily="18" charset="0"/>
                                    </a:rPr>
                                    <m:t>𝟏</m:t>
                                  </m:r>
                                  <m:r>
                                    <a:rPr lang="sv-SE" sz="1200" i="1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sSub>
                                    <m:sSubPr>
                                      <m:ctrlP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sv-SE" sz="1200" b="1" i="1" smtClean="0">
                                          <a:latin typeface="Cambria Math" panose="02040503050406030204" pitchFamily="18" charset="0"/>
                                        </a:rPr>
                                        <m:t>𝑰</m:t>
                                      </m:r>
                                    </m:e>
                                    <m:sub>
                                      <m: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  <m:t>𝒏</m:t>
                                      </m:r>
                                    </m:sub>
                                  </m:sSub>
                                </m:e>
                              </m:d>
                              <m:sSub>
                                <m:sSubPr>
                                  <m:ctrlPr>
                                    <a:rPr lang="sv-SE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sv-SE" sz="1200" b="1" i="1" smtClean="0">
                                      <a:latin typeface="Cambria Math" panose="02040503050406030204" pitchFamily="18" charset="0"/>
                                    </a:rPr>
                                    <m:t>𝑰</m:t>
                                  </m:r>
                                </m:e>
                                <m:sub>
                                  <m:r>
                                    <a:rPr lang="sv-SE" sz="1200" b="1" i="1" smtClean="0">
                                      <a:latin typeface="Cambria Math" panose="02040503050406030204" pitchFamily="18" charset="0"/>
                                    </a:rPr>
                                    <m:t>𝒒</m:t>
                                  </m:r>
                                </m:sub>
                              </m:sSub>
                              <m:nary>
                                <m:naryPr>
                                  <m:chr m:val="∑"/>
                                  <m:ctrlPr>
                                    <a:rPr lang="sv-SE" sz="1200" i="1">
                                      <a:latin typeface="Cambria Math" panose="02040503050406030204" pitchFamily="18" charset="0"/>
                                    </a:rPr>
                                  </m:ctrlPr>
                                </m:naryPr>
                                <m:sub>
                                  <m:r>
                                    <m:rPr>
                                      <m:brk m:alnAt="23"/>
                                    </m:rPr>
                                    <a:rPr lang="sv-SE" sz="1200" b="1" i="1" smtClean="0">
                                      <a:latin typeface="Cambria Math" panose="02040503050406030204" pitchFamily="18" charset="0"/>
                                    </a:rPr>
                                    <m:t>𝒌</m:t>
                                  </m:r>
                                  <m:r>
                                    <a:rPr lang="sv-SE" sz="1200" i="1">
                                      <a:latin typeface="Cambria Math" panose="02040503050406030204" pitchFamily="18" charset="0"/>
                                    </a:rPr>
                                    <m:t>=</m:t>
                                  </m:r>
                                  <m:sSub>
                                    <m:sSubPr>
                                      <m:ctrlP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  <m:t>−</m:t>
                                      </m:r>
                                      <m: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  <m:t>𝑵</m:t>
                                      </m:r>
                                    </m:e>
                                    <m:sub>
                                      <m: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  <m:t>𝑺𝑹</m:t>
                                      </m:r>
                                    </m:sub>
                                  </m:sSub>
                                </m:sub>
                                <m:sup>
                                  <m:sSub>
                                    <m:sSubPr>
                                      <m:ctrlP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  <m:t>𝑵</m:t>
                                      </m:r>
                                    </m:e>
                                    <m:sub>
                                      <m: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  <m:t>𝑺𝑹</m:t>
                                      </m:r>
                                    </m:sub>
                                  </m:sSub>
                                </m:sup>
                                <m:e>
                                  <m:r>
                                    <a:rPr lang="sv-SE" sz="1200" i="1">
                                      <a:latin typeface="Cambria Math" panose="02040503050406030204" pitchFamily="18" charset="0"/>
                                    </a:rPr>
                                    <m:t>𝑬</m:t>
                                  </m:r>
                                  <m:d>
                                    <m:dPr>
                                      <m:begChr m:val="["/>
                                      <m:endChr m:val="]"/>
                                      <m:ctrlP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sSub>
                                        <m:sSubPr>
                                          <m:ctrlP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𝑫</m:t>
                                          </m:r>
                                        </m:e>
                                        <m:sub>
                                          <m:r>
                                            <a:rPr lang="sv-SE" sz="1200" b="1" i="1" smtClean="0">
                                              <a:latin typeface="Cambria Math" panose="02040503050406030204" pitchFamily="18" charset="0"/>
                                            </a:rPr>
                                            <m:t>𝒌</m:t>
                                          </m:r>
                                          <m:r>
                                            <a:rPr lang="sv-SE" sz="1200" b="1" i="1" smtClean="0">
                                              <a:latin typeface="Cambria Math" panose="02040503050406030204" pitchFamily="18" charset="0"/>
                                            </a:rPr>
                                            <m:t>,</m:t>
                                          </m:r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𝒏</m:t>
                                          </m:r>
                                        </m:sub>
                                      </m:sSub>
                                      <m:sSup>
                                        <m:sSupPr>
                                          <m:ctrlP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d>
                                            <m:dPr>
                                              <m:ctrlP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dPr>
                                            <m:e>
                                              <m:sSub>
                                                <m:sSubPr>
                                                  <m:ctrlP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</a:rPr>
                                                  </m:ctrlPr>
                                                </m:sSubPr>
                                                <m:e>
                                                  <m: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</a:rPr>
                                                    <m:t>𝑩</m:t>
                                                  </m:r>
                                                </m:e>
                                                <m:sub>
                                                  <m:r>
                                                    <a:rPr lang="sv-SE" sz="1200" b="1" i="1" smtClean="0">
                                                      <a:latin typeface="Cambria Math" panose="02040503050406030204" pitchFamily="18" charset="0"/>
                                                    </a:rPr>
                                                    <m:t>𝒒</m:t>
                                                  </m:r>
                                                </m:sub>
                                              </m:sSub>
                                            </m:e>
                                          </m:d>
                                        </m:e>
                                        <m:sup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∗</m:t>
                                          </m:r>
                                        </m:sup>
                                      </m:sSup>
                                    </m:e>
                                  </m:d>
                                  <m:nary>
                                    <m:naryPr>
                                      <m:chr m:val="∑"/>
                                      <m:ctrlP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naryPr>
                                    <m:sub>
                                      <m:r>
                                        <a:rPr lang="sv-SE" sz="1200" b="1" i="1" smtClean="0">
                                          <a:latin typeface="Cambria Math" panose="02040503050406030204" pitchFamily="18" charset="0"/>
                                        </a:rPr>
                                        <m:t>𝒑</m:t>
                                      </m:r>
                                      <m: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  <m:t>=</m:t>
                                      </m:r>
                                      <m:sSub>
                                        <m:sSubPr>
                                          <m:ctrlP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−</m:t>
                                          </m:r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𝑵</m:t>
                                          </m:r>
                                        </m:e>
                                        <m:sub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𝑺𝑹</m:t>
                                          </m:r>
                                        </m:sub>
                                      </m:sSub>
                                    </m:sub>
                                    <m:sup>
                                      <m:sSub>
                                        <m:sSubPr>
                                          <m:ctrlP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𝑵</m:t>
                                          </m:r>
                                        </m:e>
                                        <m:sub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𝑺𝑹</m:t>
                                          </m:r>
                                        </m:sub>
                                      </m:sSub>
                                    </m:sup>
                                    <m:e>
                                      <m:sSup>
                                        <m:sSupPr>
                                          <m:ctrlP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d>
                                            <m:dPr>
                                              <m:ctrlP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dPr>
                                            <m:e>
                                              <m:sSub>
                                                <m:sSubPr>
                                                  <m:ctrlP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</a:rPr>
                                                  </m:ctrlPr>
                                                </m:sSubPr>
                                                <m:e>
                                                  <m: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</a:rPr>
                                                    <m:t>𝑳</m:t>
                                                  </m:r>
                                                </m:e>
                                                <m:sub>
                                                  <m:r>
                                                    <a:rPr lang="sv-SE" sz="1200" b="1" i="1" smtClean="0">
                                                      <a:latin typeface="Cambria Math" panose="02040503050406030204" pitchFamily="18" charset="0"/>
                                                    </a:rPr>
                                                    <m:t>𝒑</m:t>
                                                  </m:r>
                                                </m:sub>
                                              </m:sSub>
                                            </m:e>
                                          </m:d>
                                        </m:e>
                                        <m:sup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∗</m:t>
                                          </m:r>
                                        </m:sup>
                                      </m:sSup>
                                    </m:e>
                                  </m:nary>
                                  <m:nary>
                                    <m:naryPr>
                                      <m:limLoc m:val="undOvr"/>
                                      <m:ctrlP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naryPr>
                                    <m:sub>
                                      <m:r>
                                        <m:rPr>
                                          <m:brk m:alnAt="24"/>
                                        </m:rP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  <m:t>−</m:t>
                                      </m:r>
                                      <m:r>
                                        <a:rPr lang="sv-SE" sz="12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𝑵</m:t>
                                      </m:r>
                                      <m:sSub>
                                        <m:sSubPr>
                                          <m:ctrlP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𝑻</m:t>
                                          </m:r>
                                        </m:e>
                                        <m:sub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𝒔𝒚𝒎</m:t>
                                          </m:r>
                                        </m:sub>
                                      </m:sSub>
                                    </m:sub>
                                    <m:sup>
                                      <m:r>
                                        <m:rPr>
                                          <m:brk m:alnAt="24"/>
                                        </m:rP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  <m:t>−</m:t>
                                      </m:r>
                                      <m:r>
                                        <a:rPr lang="sv-SE" sz="12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𝑵</m:t>
                                      </m:r>
                                      <m:sSub>
                                        <m:sSubPr>
                                          <m:ctrlP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𝑻</m:t>
                                          </m:r>
                                        </m:e>
                                        <m:sub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𝒔𝒚𝒎</m:t>
                                          </m:r>
                                        </m:sub>
                                      </m:sSub>
                                    </m:sup>
                                    <m:e>
                                      <m: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  <m:t>𝒘</m:t>
                                      </m:r>
                                      <m:d>
                                        <m:dPr>
                                          <m:ctrlP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𝒕</m:t>
                                          </m:r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−</m:t>
                                          </m:r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𝒏</m:t>
                                          </m:r>
                                          <m:sSub>
                                            <m:sSubPr>
                                              <m:ctrlP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𝑻</m:t>
                                              </m:r>
                                            </m:e>
                                            <m:sub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𝒔𝒚𝒎</m:t>
                                              </m:r>
                                            </m:sub>
                                          </m:sSub>
                                        </m:e>
                                      </m:d>
                                      <m:sSup>
                                        <m:sSupPr>
                                          <m:ctrlP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𝒆</m:t>
                                          </m:r>
                                        </m:e>
                                        <m:sup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𝒋</m:t>
                                          </m:r>
                                          <m:sSub>
                                            <m:sSubPr>
                                              <m:ctrlP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(</m:t>
                                              </m:r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𝟐</m:t>
                                              </m:r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  <m:t>𝝅</m:t>
                                              </m:r>
                                              <m:sSub>
                                                <m:sSubPr>
                                                  <m:ctrlP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  <a:ea typeface="Cambria Math" panose="02040503050406030204" pitchFamily="18" charset="0"/>
                                                    </a:rPr>
                                                  </m:ctrlPr>
                                                </m:sSubPr>
                                                <m:e>
                                                  <m: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  <a:ea typeface="Cambria Math" panose="02040503050406030204" pitchFamily="18" charset="0"/>
                                                    </a:rPr>
                                                    <m:t>∆</m:t>
                                                  </m:r>
                                                </m:e>
                                                <m:sub>
                                                  <m: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  <a:ea typeface="Cambria Math" panose="02040503050406030204" pitchFamily="18" charset="0"/>
                                                    </a:rPr>
                                                    <m:t>𝑭</m:t>
                                                  </m:r>
                                                </m:sub>
                                              </m:sSub>
                                              <m:r>
                                                <a:rPr lang="sv-SE" sz="1200" b="1" i="1" smtClean="0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  <m:t>𝒌</m:t>
                                              </m:r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  <m:t>𝒕</m:t>
                                              </m:r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  <m:t>+</m:t>
                                              </m:r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  <m:t>𝜽</m:t>
                                              </m:r>
                                            </m:e>
                                            <m:sub>
                                              <m:r>
                                                <a:rPr lang="sv-SE" sz="1200" b="1" i="1" smtClean="0">
                                                  <a:latin typeface="Cambria Math" panose="02040503050406030204" pitchFamily="18" charset="0"/>
                                                </a:rPr>
                                                <m:t>𝒌</m:t>
                                              </m:r>
                                            </m:sub>
                                          </m:sSub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)</m:t>
                                          </m:r>
                                        </m:sup>
                                      </m:sSup>
                                      <m:sSup>
                                        <m:sSupPr>
                                          <m:ctrlP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𝒆</m:t>
                                          </m:r>
                                        </m:e>
                                        <m:sup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−</m:t>
                                          </m:r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𝒊</m:t>
                                          </m:r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𝟐</m:t>
                                          </m:r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𝝅</m:t>
                                          </m:r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𝒇𝒕</m:t>
                                          </m:r>
                                        </m:sup>
                                      </m:sSup>
                                      <m: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  <m:t>𝒅𝒕</m:t>
                                      </m:r>
                                    </m:e>
                                  </m:nary>
                                </m:e>
                              </m:nary>
                            </m:e>
                          </m:nary>
                        </m:e>
                      </m:nary>
                      <m:sSup>
                        <m:sSupPr>
                          <m:ctrlPr>
                            <a:rPr lang="sv-SE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sv-SE" sz="12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nary>
                                <m:naryPr>
                                  <m:limLoc m:val="undOvr"/>
                                  <m:ctrlPr>
                                    <a:rPr lang="sv-SE" sz="1200" i="1">
                                      <a:latin typeface="Cambria Math" panose="02040503050406030204" pitchFamily="18" charset="0"/>
                                    </a:rPr>
                                  </m:ctrlPr>
                                </m:naryPr>
                                <m:sub>
                                  <m:r>
                                    <m:rPr>
                                      <m:brk m:alnAt="24"/>
                                    </m:rPr>
                                    <a:rPr lang="sv-SE" sz="1200" i="1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sv-SE" sz="12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𝑵</m:t>
                                  </m:r>
                                  <m:sSub>
                                    <m:sSubPr>
                                      <m:ctrlP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  <m:t>𝑻</m:t>
                                      </m:r>
                                    </m:e>
                                    <m:sub>
                                      <m: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  <m:t>𝒔𝒚𝒎</m:t>
                                      </m:r>
                                    </m:sub>
                                  </m:sSub>
                                </m:sub>
                                <m:sup>
                                  <m:r>
                                    <m:rPr>
                                      <m:brk m:alnAt="24"/>
                                    </m:rPr>
                                    <a:rPr lang="sv-SE" sz="1200" i="1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sv-SE" sz="12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𝑵</m:t>
                                  </m:r>
                                  <m:sSub>
                                    <m:sSubPr>
                                      <m:ctrlP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  <m:t>𝑻</m:t>
                                      </m:r>
                                    </m:e>
                                    <m:sub>
                                      <m: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  <m:t>𝒔𝒚𝒎</m:t>
                                      </m:r>
                                    </m:sub>
                                  </m:sSub>
                                </m:sup>
                                <m:e>
                                  <m:r>
                                    <a:rPr lang="sv-SE" sz="1200" i="1">
                                      <a:latin typeface="Cambria Math" panose="02040503050406030204" pitchFamily="18" charset="0"/>
                                    </a:rPr>
                                    <m:t>𝒘</m:t>
                                  </m:r>
                                  <m:d>
                                    <m:dPr>
                                      <m:ctrlP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  <m:t>𝒔</m:t>
                                      </m:r>
                                      <m: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  <m:t>−</m:t>
                                      </m:r>
                                      <m:r>
                                        <a:rPr lang="sv-SE" sz="1200" b="1" i="1" smtClean="0">
                                          <a:latin typeface="Cambria Math" panose="02040503050406030204" pitchFamily="18" charset="0"/>
                                        </a:rPr>
                                        <m:t>𝒒</m:t>
                                      </m:r>
                                      <m:sSub>
                                        <m:sSubPr>
                                          <m:ctrlP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𝑻</m:t>
                                          </m:r>
                                        </m:e>
                                        <m:sub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𝒔𝒚𝒎</m:t>
                                          </m:r>
                                        </m:sub>
                                      </m:sSub>
                                    </m:e>
                                  </m:d>
                                  <m:sSup>
                                    <m:sSupPr>
                                      <m:ctrlP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  <m:t>𝒆</m:t>
                                      </m:r>
                                    </m:e>
                                    <m:sup>
                                      <m: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  <m:t>𝒋</m:t>
                                      </m:r>
                                      <m:sSub>
                                        <m:sSubPr>
                                          <m:ctrlP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(</m:t>
                                          </m:r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𝟐</m:t>
                                          </m:r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𝝅</m:t>
                                          </m:r>
                                          <m:sSub>
                                            <m:sSubPr>
                                              <m:ctrlP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  <m:t>∆</m:t>
                                              </m:r>
                                            </m:e>
                                            <m:sub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  <m:t>𝑭</m:t>
                                              </m:r>
                                            </m:sub>
                                          </m:sSub>
                                          <m:r>
                                            <a:rPr lang="sv-SE" sz="1200" b="1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𝒑𝒔</m:t>
                                          </m:r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+</m:t>
                                          </m:r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𝜽</m:t>
                                          </m:r>
                                        </m:e>
                                        <m:sub>
                                          <m:r>
                                            <a:rPr lang="sv-SE" sz="1200" b="1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𝒑</m:t>
                                          </m:r>
                                        </m:sub>
                                      </m:sSub>
                                      <m: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  <m:t>)</m:t>
                                      </m:r>
                                    </m:sup>
                                  </m:sSup>
                                  <m:sSup>
                                    <m:sSupPr>
                                      <m:ctrlP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  <m:t>𝒆</m:t>
                                      </m:r>
                                    </m:e>
                                    <m:sup>
                                      <m: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  <m:t>−</m:t>
                                      </m:r>
                                      <m: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  <m:t>𝒊</m:t>
                                      </m:r>
                                      <m: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  <m:t>𝟐</m:t>
                                      </m:r>
                                      <m:r>
                                        <a:rPr lang="sv-SE" sz="12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𝝅</m:t>
                                      </m:r>
                                      <m:r>
                                        <a:rPr lang="sv-SE" sz="12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𝒇𝒔</m:t>
                                      </m:r>
                                    </m:sup>
                                  </m:sSup>
                                  <m:r>
                                    <a:rPr lang="sv-SE" sz="1200" i="1">
                                      <a:latin typeface="Cambria Math" panose="02040503050406030204" pitchFamily="18" charset="0"/>
                                    </a:rPr>
                                    <m:t>𝒅𝒔</m:t>
                                  </m:r>
                                </m:e>
                              </m:nary>
                            </m:e>
                          </m:d>
                        </m:e>
                        <m:sup>
                          <m:r>
                            <a:rPr lang="sv-SE" sz="1200" i="1">
                              <a:latin typeface="Cambria Math" panose="02040503050406030204" pitchFamily="18" charset="0"/>
                            </a:rPr>
                            <m:t>∗</m:t>
                          </m:r>
                        </m:sup>
                      </m:sSup>
                      <m:r>
                        <a:rPr lang="sv-SE" sz="12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sv-SE" sz="1200" b="1" i="1" smtClean="0">
                          <a:latin typeface="Cambria Math" panose="02040503050406030204" pitchFamily="18" charset="0"/>
                        </a:rPr>
                        <m:t>𝟎</m:t>
                      </m:r>
                    </m:oMath>
                  </m:oMathPara>
                </a14:m>
                <a:endParaRPr lang="sv-SE" sz="1200" dirty="0"/>
              </a:p>
              <a:p>
                <a:endParaRPr lang="sv-SE" sz="1400" i="1" dirty="0">
                  <a:latin typeface="Cambria Math" panose="02040503050406030204" pitchFamily="18" charset="0"/>
                </a:endParaRPr>
              </a:p>
              <a:p>
                <a:endParaRPr lang="sv-SE" sz="1400" dirty="0"/>
              </a:p>
              <a:p>
                <a:endParaRPr lang="sv-SE" sz="1400" dirty="0"/>
              </a:p>
              <a:p>
                <a:endParaRPr lang="sv-SE" sz="1400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C4DA7F17-305A-4D81-9199-C8FFE2344D9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767408" y="1620043"/>
                <a:ext cx="11017224" cy="4113213"/>
              </a:xfrm>
              <a:blipFill>
                <a:blip r:embed="rId2"/>
                <a:stretch>
                  <a:fillRect l="-830" t="-1632"/>
                </a:stretch>
              </a:blipFill>
            </p:spPr>
            <p:txBody>
              <a:bodyPr/>
              <a:lstStyle/>
              <a:p>
                <a:r>
                  <a:rPr lang="sv-S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B806EA5-6547-4053-9E01-7E6150467BC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6E9983-D69F-4B2A-890D-36E2E889B62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Miguel López, Ericsson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0841863-E23A-4B2B-B4F7-FA36C03340B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/>
              <a:t>March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7455067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B06045-4D49-4D40-AA70-7E1EB1E1D4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Appendix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C4DA7F17-305A-4D81-9199-C8FFE2344D9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95400" y="1548035"/>
                <a:ext cx="10945216" cy="4113213"/>
              </a:xfrm>
            </p:spPr>
            <p:txBody>
              <a:bodyPr/>
              <a:lstStyle/>
              <a:p>
                <a:r>
                  <a:rPr lang="sv-SE" dirty="0"/>
                  <a:t>The  computation of the third term relies on the assumption that </a:t>
                </a:r>
                <a14:m>
                  <m:oMath xmlns:m="http://schemas.openxmlformats.org/officeDocument/2006/math">
                    <m:r>
                      <a:rPr lang="sv-SE" sz="1400" i="1">
                        <a:latin typeface="Cambria Math" panose="02040503050406030204" pitchFamily="18" charset="0"/>
                      </a:rPr>
                      <m:t>𝑬</m:t>
                    </m:r>
                    <m:d>
                      <m:dPr>
                        <m:begChr m:val="["/>
                        <m:endChr m:val="]"/>
                        <m:ctrlPr>
                          <a:rPr lang="sv-SE" sz="1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sv-SE" sz="14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sv-SE" sz="1400" b="1" i="1" smtClean="0">
                                <a:latin typeface="Cambria Math" panose="02040503050406030204" pitchFamily="18" charset="0"/>
                              </a:rPr>
                              <m:t>𝑩</m:t>
                            </m:r>
                          </m:e>
                          <m:sub>
                            <m:r>
                              <a:rPr lang="sv-SE" sz="1400" i="1">
                                <a:latin typeface="Cambria Math" panose="02040503050406030204" pitchFamily="18" charset="0"/>
                              </a:rPr>
                              <m:t>𝒏</m:t>
                            </m:r>
                          </m:sub>
                        </m:sSub>
                        <m:sSup>
                          <m:sSupPr>
                            <m:ctrlPr>
                              <a:rPr lang="sv-SE" sz="14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sv-SE" sz="14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sv-SE" sz="14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sv-SE" sz="1400" b="1" i="1" smtClean="0">
                                        <a:latin typeface="Cambria Math" panose="02040503050406030204" pitchFamily="18" charset="0"/>
                                      </a:rPr>
                                      <m:t>𝑩</m:t>
                                    </m:r>
                                  </m:e>
                                  <m:sub>
                                    <m:r>
                                      <a:rPr lang="sv-SE" sz="1400" b="1" i="1" smtClean="0">
                                        <a:latin typeface="Cambria Math" panose="02040503050406030204" pitchFamily="18" charset="0"/>
                                      </a:rPr>
                                      <m:t>𝒒</m:t>
                                    </m:r>
                                  </m:sub>
                                </m:sSub>
                              </m:e>
                            </m:d>
                          </m:e>
                          <m:sup>
                            <m:r>
                              <a:rPr lang="sv-SE" sz="1400" i="1">
                                <a:latin typeface="Cambria Math" panose="02040503050406030204" pitchFamily="18" charset="0"/>
                              </a:rPr>
                              <m:t>∗</m:t>
                            </m:r>
                          </m:sup>
                        </m:sSup>
                      </m:e>
                    </m:d>
                    <m:r>
                      <a:rPr lang="sv-SE" sz="1400" i="1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{"/>
                        <m:endChr m:val=""/>
                        <m:ctrlPr>
                          <a:rPr lang="sv-SE" sz="1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sv-SE" sz="14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sv-SE" sz="1400" i="1"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  <m:r>
                                <m:rPr>
                                  <m:brk m:alnAt="7"/>
                                </m:rPr>
                                <a:rPr lang="sv-SE" sz="1400" b="1" i="1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sv-SE" sz="1400" b="1" i="1" smtClean="0">
                                  <a:latin typeface="Cambria Math" panose="02040503050406030204" pitchFamily="18" charset="0"/>
                                </a:rPr>
                                <m:t>   </m:t>
                              </m:r>
                              <m:r>
                                <a:rPr lang="sv-SE" sz="1400" i="1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m:rPr>
                                  <m:brk m:alnAt="7"/>
                                </m:rPr>
                                <a:rPr lang="sv-SE" sz="1400">
                                  <a:latin typeface="Cambria Math" panose="02040503050406030204" pitchFamily="18" charset="0"/>
                                </a:rPr>
                                <m:t>𝐢</m:t>
                              </m:r>
                              <m:r>
                                <a:rPr lang="sv-SE" sz="1400">
                                  <a:latin typeface="Cambria Math" panose="02040503050406030204" pitchFamily="18" charset="0"/>
                                </a:rPr>
                                <m:t>𝐟</m:t>
                              </m:r>
                              <m:r>
                                <m:rPr>
                                  <m:brk m:alnAt="7"/>
                                </m:rPr>
                                <a:rPr lang="sv-SE" sz="1400" i="1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sv-SE" sz="1400" i="1">
                                  <a:latin typeface="Cambria Math" panose="02040503050406030204" pitchFamily="18" charset="0"/>
                                </a:rPr>
                                <m:t>𝒏</m:t>
                              </m:r>
                              <m:r>
                                <a:rPr lang="sv-SE" sz="1400" i="1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sv-SE" sz="1400" b="1" i="1" smtClean="0">
                                  <a:latin typeface="Cambria Math" panose="02040503050406030204" pitchFamily="18" charset="0"/>
                                </a:rPr>
                                <m:t>𝒒</m:t>
                              </m:r>
                              <m:r>
                                <a:rPr lang="sv-SE" sz="1400" i="1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</m:e>
                          </m:mr>
                          <m:mr>
                            <m:e>
                              <m:r>
                                <a:rPr lang="sv-SE" sz="1400" i="1">
                                  <a:latin typeface="Cambria Math" panose="02040503050406030204" pitchFamily="18" charset="0"/>
                                </a:rPr>
                                <m:t>𝟎</m:t>
                              </m:r>
                              <m:r>
                                <a:rPr lang="sv-SE" sz="1400" i="1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sv-SE" sz="1400">
                                  <a:latin typeface="Cambria Math" panose="02040503050406030204" pitchFamily="18" charset="0"/>
                                </a:rPr>
                                <m:t>𝐨𝐭𝐡𝐞𝐫𝐰𝐢𝐬𝐞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sv-SE" dirty="0"/>
                  <a:t>, and the facts that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sv-SE" sz="1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sv-SE" sz="14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sv-SE" sz="14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sv-SE" sz="1400" b="1" i="1" smtClean="0">
                                    <a:latin typeface="Cambria Math" panose="02040503050406030204" pitchFamily="18" charset="0"/>
                                  </a:rPr>
                                  <m:t>𝑰</m:t>
                                </m:r>
                              </m:e>
                              <m:sub>
                                <m:r>
                                  <a:rPr lang="sv-SE" sz="1400" i="1">
                                    <a:latin typeface="Cambria Math" panose="02040503050406030204" pitchFamily="18" charset="0"/>
                                  </a:rPr>
                                  <m:t>𝒏</m:t>
                                </m:r>
                              </m:sub>
                            </m:sSub>
                          </m:e>
                        </m:d>
                      </m:e>
                      <m:sup>
                        <m:r>
                          <a:rPr lang="sv-SE" sz="1400" i="1"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sv-SE" sz="1400" i="1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sv-SE" sz="1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v-SE" sz="1400" b="1" i="1" smtClean="0">
                            <a:latin typeface="Cambria Math" panose="02040503050406030204" pitchFamily="18" charset="0"/>
                          </a:rPr>
                          <m:t>𝑰</m:t>
                        </m:r>
                      </m:e>
                      <m:sub>
                        <m:r>
                          <a:rPr lang="sv-SE" sz="1400" i="1">
                            <a:latin typeface="Cambria Math" panose="02040503050406030204" pitchFamily="18" charset="0"/>
                          </a:rPr>
                          <m:t>𝒏</m:t>
                        </m:r>
                      </m:sub>
                    </m:sSub>
                  </m:oMath>
                </a14:m>
                <a:r>
                  <a:rPr lang="sv-SE" dirty="0"/>
                  <a:t> and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sv-SE" sz="1400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begChr m:val="|"/>
                            <m:endChr m:val="|"/>
                            <m:ctrlPr>
                              <a:rPr lang="sv-SE" sz="1400" b="1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sv-SE" sz="1400" b="1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sv-SE" sz="1400" b="1" i="1" smtClean="0">
                                    <a:latin typeface="Cambria Math" panose="02040503050406030204" pitchFamily="18" charset="0"/>
                                  </a:rPr>
                                  <m:t>𝑳</m:t>
                                </m:r>
                              </m:e>
                              <m:sub>
                                <m:r>
                                  <a:rPr lang="sv-SE" sz="1400" b="1" i="1" smtClean="0">
                                    <a:latin typeface="Cambria Math" panose="02040503050406030204" pitchFamily="18" charset="0"/>
                                  </a:rPr>
                                  <m:t>𝒌</m:t>
                                </m:r>
                              </m:sub>
                            </m:sSub>
                          </m:e>
                        </m:d>
                      </m:e>
                      <m:sup>
                        <m:r>
                          <a:rPr lang="sv-SE" sz="1400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sv-SE" sz="14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sv-SE" sz="1400" i="1">
                        <a:latin typeface="Cambria Math" panose="02040503050406030204" pitchFamily="18" charset="0"/>
                      </a:rPr>
                      <m:t>𝟏</m:t>
                    </m:r>
                  </m:oMath>
                </a14:m>
                <a:endParaRPr lang="sv-SE" sz="1400" i="1" dirty="0">
                  <a:latin typeface="Cambria Math" panose="02040503050406030204" pitchFamily="18" charset="0"/>
                </a:endParaRPr>
              </a:p>
              <a:p>
                <a:endParaRPr lang="sv-SE" sz="1400" i="1" dirty="0">
                  <a:latin typeface="Cambria Math" panose="02040503050406030204" pitchFamily="18" charset="0"/>
                </a:endParaRPr>
              </a:p>
              <a:p>
                <a14:m>
                  <m:oMath xmlns:m="http://schemas.openxmlformats.org/officeDocument/2006/math">
                    <m:r>
                      <a:rPr lang="sv-SE" sz="1400" i="1">
                        <a:latin typeface="Cambria Math" panose="02040503050406030204" pitchFamily="18" charset="0"/>
                      </a:rPr>
                      <m:t>𝑬</m:t>
                    </m:r>
                    <m:d>
                      <m:dPr>
                        <m:begChr m:val="["/>
                        <m:endChr m:val="]"/>
                        <m:ctrlPr>
                          <a:rPr lang="sv-SE" sz="1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d>
                          <m:dPr>
                            <m:ctrlPr>
                              <a:rPr lang="sv-SE" sz="14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nary>
                              <m:naryPr>
                                <m:limLoc m:val="undOvr"/>
                                <m:ctrlPr>
                                  <a:rPr lang="sv-SE" sz="1400" i="1">
                                    <a:latin typeface="Cambria Math" panose="02040503050406030204" pitchFamily="18" charset="0"/>
                                  </a:rPr>
                                </m:ctrlPr>
                              </m:naryPr>
                              <m:sub>
                                <m:r>
                                  <m:rPr>
                                    <m:brk m:alnAt="24"/>
                                  </m:rPr>
                                  <a:rPr lang="sv-SE" sz="1400" i="1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sv-SE" sz="1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𝑵</m:t>
                                </m:r>
                                <m:sSub>
                                  <m:sSubPr>
                                    <m:ctrlPr>
                                      <a:rPr lang="sv-SE" sz="14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sv-SE" sz="1400" i="1">
                                        <a:latin typeface="Cambria Math" panose="02040503050406030204" pitchFamily="18" charset="0"/>
                                      </a:rPr>
                                      <m:t>𝑻</m:t>
                                    </m:r>
                                  </m:e>
                                  <m:sub>
                                    <m:r>
                                      <a:rPr lang="sv-SE" sz="1400" i="1">
                                        <a:latin typeface="Cambria Math" panose="02040503050406030204" pitchFamily="18" charset="0"/>
                                      </a:rPr>
                                      <m:t>𝒔𝒚𝒎</m:t>
                                    </m:r>
                                  </m:sub>
                                </m:sSub>
                              </m:sub>
                              <m:sup>
                                <m:r>
                                  <a:rPr lang="sv-SE" sz="1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𝑵</m:t>
                                </m:r>
                                <m:sSub>
                                  <m:sSubPr>
                                    <m:ctrlPr>
                                      <a:rPr lang="sv-SE" sz="14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sv-SE" sz="1400" i="1">
                                        <a:latin typeface="Cambria Math" panose="02040503050406030204" pitchFamily="18" charset="0"/>
                                      </a:rPr>
                                      <m:t>𝑻</m:t>
                                    </m:r>
                                  </m:e>
                                  <m:sub>
                                    <m:r>
                                      <a:rPr lang="sv-SE" sz="1400" i="1">
                                        <a:latin typeface="Cambria Math" panose="02040503050406030204" pitchFamily="18" charset="0"/>
                                      </a:rPr>
                                      <m:t>𝒔𝒚𝒎</m:t>
                                    </m:r>
                                  </m:sub>
                                </m:sSub>
                              </m:sup>
                              <m:e>
                                <m:sSub>
                                  <m:sSubPr>
                                    <m:ctrlPr>
                                      <a:rPr lang="sv-SE" sz="14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sv-SE" sz="1400" i="1">
                                        <a:latin typeface="Cambria Math" panose="02040503050406030204" pitchFamily="18" charset="0"/>
                                      </a:rPr>
                                      <m:t>𝒙</m:t>
                                    </m:r>
                                  </m:e>
                                  <m:sub>
                                    <m:r>
                                      <a:rPr lang="sv-SE" sz="1400" i="1">
                                        <a:latin typeface="Cambria Math" panose="02040503050406030204" pitchFamily="18" charset="0"/>
                                      </a:rPr>
                                      <m:t>𝑵</m:t>
                                    </m:r>
                                    <m:r>
                                      <a:rPr lang="sv-SE" sz="1400" i="1">
                                        <a:latin typeface="Cambria Math" panose="02040503050406030204" pitchFamily="18" charset="0"/>
                                      </a:rPr>
                                      <m:t>,</m:t>
                                    </m:r>
                                    <m:r>
                                      <a:rPr lang="sv-SE" sz="1400" b="1" i="1" smtClean="0">
                                        <a:latin typeface="Cambria Math" panose="02040503050406030204" pitchFamily="18" charset="0"/>
                                      </a:rPr>
                                      <m:t>𝒎𝒊𝒅𝒂𝒎𝒃𝒍𝒆</m:t>
                                    </m:r>
                                  </m:sub>
                                </m:sSub>
                                <m:r>
                                  <a:rPr lang="sv-SE" sz="1400" i="1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sv-SE" sz="1400" i="1">
                                    <a:latin typeface="Cambria Math" panose="02040503050406030204" pitchFamily="18" charset="0"/>
                                  </a:rPr>
                                  <m:t>𝒕</m:t>
                                </m:r>
                                <m:r>
                                  <a:rPr lang="sv-SE" sz="1400" i="1"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  <m:sSup>
                                  <m:sSupPr>
                                    <m:ctrlPr>
                                      <a:rPr lang="sv-SE" sz="14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sv-SE" sz="1400" i="1">
                                        <a:latin typeface="Cambria Math" panose="02040503050406030204" pitchFamily="18" charset="0"/>
                                      </a:rPr>
                                      <m:t>𝒆</m:t>
                                    </m:r>
                                  </m:e>
                                  <m:sup>
                                    <m:r>
                                      <a:rPr lang="sv-SE" sz="1400" i="1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sv-SE" sz="1400" i="1">
                                        <a:latin typeface="Cambria Math" panose="02040503050406030204" pitchFamily="18" charset="0"/>
                                      </a:rPr>
                                      <m:t>𝒊</m:t>
                                    </m:r>
                                    <m:r>
                                      <a:rPr lang="sv-SE" sz="1400" i="1">
                                        <a:latin typeface="Cambria Math" panose="02040503050406030204" pitchFamily="18" charset="0"/>
                                      </a:rPr>
                                      <m:t>𝟐</m:t>
                                    </m:r>
                                    <m:r>
                                      <a:rPr lang="sv-SE" sz="14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𝝅</m:t>
                                    </m:r>
                                    <m:r>
                                      <a:rPr lang="sv-SE" sz="14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𝒇𝒕</m:t>
                                    </m:r>
                                  </m:sup>
                                </m:sSup>
                                <m:r>
                                  <a:rPr lang="sv-SE" sz="1400" i="1">
                                    <a:latin typeface="Cambria Math" panose="02040503050406030204" pitchFamily="18" charset="0"/>
                                  </a:rPr>
                                  <m:t>𝒅𝒕</m:t>
                                </m:r>
                              </m:e>
                            </m:nary>
                          </m:e>
                        </m:d>
                        <m:sSup>
                          <m:sSupPr>
                            <m:ctrlPr>
                              <a:rPr lang="sv-SE" sz="140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sv-SE" sz="14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nary>
                                  <m:naryPr>
                                    <m:limLoc m:val="undOvr"/>
                                    <m:ctrlPr>
                                      <a:rPr lang="sv-SE" sz="1400" i="1">
                                        <a:latin typeface="Cambria Math" panose="02040503050406030204" pitchFamily="18" charset="0"/>
                                      </a:rPr>
                                    </m:ctrlPr>
                                  </m:naryPr>
                                  <m:sub>
                                    <m:r>
                                      <m:rPr>
                                        <m:brk m:alnAt="24"/>
                                      </m:rPr>
                                      <a:rPr lang="sv-SE" sz="1400" i="1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sv-SE" sz="14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𝑵</m:t>
                                    </m:r>
                                    <m:sSub>
                                      <m:sSubPr>
                                        <m:ctrlPr>
                                          <a:rPr lang="sv-SE" sz="14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sv-SE" sz="1400" i="1">
                                            <a:latin typeface="Cambria Math" panose="02040503050406030204" pitchFamily="18" charset="0"/>
                                          </a:rPr>
                                          <m:t>𝑻</m:t>
                                        </m:r>
                                      </m:e>
                                      <m:sub>
                                        <m:r>
                                          <a:rPr lang="sv-SE" sz="1400" i="1">
                                            <a:latin typeface="Cambria Math" panose="02040503050406030204" pitchFamily="18" charset="0"/>
                                          </a:rPr>
                                          <m:t>𝒔𝒚𝒎</m:t>
                                        </m:r>
                                      </m:sub>
                                    </m:sSub>
                                  </m:sub>
                                  <m:sup>
                                    <m:r>
                                      <a:rPr lang="sv-SE" sz="14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𝑵</m:t>
                                    </m:r>
                                    <m:sSub>
                                      <m:sSubPr>
                                        <m:ctrlPr>
                                          <a:rPr lang="sv-SE" sz="14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sv-SE" sz="1400" i="1">
                                            <a:latin typeface="Cambria Math" panose="02040503050406030204" pitchFamily="18" charset="0"/>
                                          </a:rPr>
                                          <m:t>𝑻</m:t>
                                        </m:r>
                                      </m:e>
                                      <m:sub>
                                        <m:r>
                                          <a:rPr lang="sv-SE" sz="1400" i="1">
                                            <a:latin typeface="Cambria Math" panose="02040503050406030204" pitchFamily="18" charset="0"/>
                                          </a:rPr>
                                          <m:t>𝒔𝒚𝒎</m:t>
                                        </m:r>
                                      </m:sub>
                                    </m:sSub>
                                  </m:sup>
                                  <m:e>
                                    <m:sSub>
                                      <m:sSubPr>
                                        <m:ctrlPr>
                                          <a:rPr lang="sv-SE" sz="14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sv-SE" sz="1400" i="1">
                                            <a:latin typeface="Cambria Math" panose="02040503050406030204" pitchFamily="18" charset="0"/>
                                          </a:rPr>
                                          <m:t>𝒙</m:t>
                                        </m:r>
                                      </m:e>
                                      <m:sub>
                                        <m:r>
                                          <a:rPr lang="sv-SE" sz="1400" i="1">
                                            <a:latin typeface="Cambria Math" panose="02040503050406030204" pitchFamily="18" charset="0"/>
                                          </a:rPr>
                                          <m:t>𝑵</m:t>
                                        </m:r>
                                        <m:r>
                                          <a:rPr lang="sv-SE" sz="1400" i="1">
                                            <a:latin typeface="Cambria Math" panose="02040503050406030204" pitchFamily="18" charset="0"/>
                                          </a:rPr>
                                          <m:t>, </m:t>
                                        </m:r>
                                        <m:r>
                                          <a:rPr lang="sv-SE" sz="1400" b="1" i="1" smtClean="0">
                                            <a:latin typeface="Cambria Math" panose="02040503050406030204" pitchFamily="18" charset="0"/>
                                          </a:rPr>
                                          <m:t>𝒎𝒊𝒅𝒂𝒎𝒃𝒍𝒆</m:t>
                                        </m:r>
                                      </m:sub>
                                    </m:sSub>
                                    <m:r>
                                      <a:rPr lang="sv-SE" sz="1400" i="1">
                                        <a:latin typeface="Cambria Math" panose="02040503050406030204" pitchFamily="18" charset="0"/>
                                      </a:rPr>
                                      <m:t>(</m:t>
                                    </m:r>
                                    <m:r>
                                      <a:rPr lang="sv-SE" sz="1400" i="1">
                                        <a:latin typeface="Cambria Math" panose="02040503050406030204" pitchFamily="18" charset="0"/>
                                      </a:rPr>
                                      <m:t>𝒕</m:t>
                                    </m:r>
                                    <m:r>
                                      <a:rPr lang="sv-SE" sz="1400" i="1">
                                        <a:latin typeface="Cambria Math" panose="02040503050406030204" pitchFamily="18" charset="0"/>
                                      </a:rPr>
                                      <m:t>)</m:t>
                                    </m:r>
                                    <m:sSup>
                                      <m:sSupPr>
                                        <m:ctrlPr>
                                          <a:rPr lang="sv-SE" sz="14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sv-SE" sz="1400" i="1">
                                            <a:latin typeface="Cambria Math" panose="02040503050406030204" pitchFamily="18" charset="0"/>
                                          </a:rPr>
                                          <m:t>𝒆</m:t>
                                        </m:r>
                                      </m:e>
                                      <m:sup>
                                        <m:r>
                                          <a:rPr lang="sv-SE" sz="1400" i="1">
                                            <a:latin typeface="Cambria Math" panose="02040503050406030204" pitchFamily="18" charset="0"/>
                                          </a:rPr>
                                          <m:t>−</m:t>
                                        </m:r>
                                        <m:r>
                                          <a:rPr lang="sv-SE" sz="1400" i="1">
                                            <a:latin typeface="Cambria Math" panose="02040503050406030204" pitchFamily="18" charset="0"/>
                                          </a:rPr>
                                          <m:t>𝒊</m:t>
                                        </m:r>
                                        <m:r>
                                          <a:rPr lang="sv-SE" sz="1400" i="1">
                                            <a:latin typeface="Cambria Math" panose="02040503050406030204" pitchFamily="18" charset="0"/>
                                          </a:rPr>
                                          <m:t>𝟐</m:t>
                                        </m:r>
                                        <m:r>
                                          <a:rPr lang="sv-SE" sz="1400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𝝅</m:t>
                                        </m:r>
                                        <m:r>
                                          <a:rPr lang="sv-SE" sz="1400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𝒇𝒕</m:t>
                                        </m:r>
                                      </m:sup>
                                    </m:sSup>
                                    <m:r>
                                      <a:rPr lang="sv-SE" sz="1400" i="1">
                                        <a:latin typeface="Cambria Math" panose="02040503050406030204" pitchFamily="18" charset="0"/>
                                      </a:rPr>
                                      <m:t>𝒅𝒕</m:t>
                                    </m:r>
                                  </m:e>
                                </m:nary>
                              </m:e>
                            </m:d>
                          </m:e>
                          <m:sup>
                            <m:r>
                              <a:rPr lang="sv-SE" sz="1400" b="1" i="1" smtClean="0">
                                <a:latin typeface="Cambria Math" panose="02040503050406030204" pitchFamily="18" charset="0"/>
                              </a:rPr>
                              <m:t>∗</m:t>
                            </m:r>
                          </m:sup>
                        </m:sSup>
                      </m:e>
                    </m:d>
                  </m:oMath>
                </a14:m>
                <a:r>
                  <a:rPr lang="sv-SE" sz="1400" dirty="0"/>
                  <a:t>=</a:t>
                </a:r>
                <a:endParaRPr lang="sv-SE" sz="160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v-SE" sz="1200" b="1" i="1" smtClean="0">
                          <a:latin typeface="Cambria Math" panose="02040503050406030204" pitchFamily="18" charset="0"/>
                        </a:rPr>
                        <m:t>𝑬</m:t>
                      </m:r>
                      <m:d>
                        <m:dPr>
                          <m:begChr m:val="["/>
                          <m:endChr m:val="]"/>
                          <m:ctrlPr>
                            <a:rPr lang="sv-SE" sz="12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d>
                            <m:dPr>
                              <m:ctrlPr>
                                <a:rPr lang="sv-SE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nary>
                                <m:naryPr>
                                  <m:chr m:val="∑"/>
                                  <m:ctrlPr>
                                    <a:rPr lang="sv-SE" sz="1200" i="1">
                                      <a:latin typeface="Cambria Math" panose="02040503050406030204" pitchFamily="18" charset="0"/>
                                    </a:rPr>
                                  </m:ctrlPr>
                                </m:naryPr>
                                <m:sub>
                                  <m:r>
                                    <m:rPr>
                                      <m:brk m:alnAt="23"/>
                                    </m:rPr>
                                    <a:rPr lang="sv-SE" sz="1200" i="1">
                                      <a:latin typeface="Cambria Math" panose="02040503050406030204" pitchFamily="18" charset="0"/>
                                    </a:rPr>
                                    <m:t>𝒏</m:t>
                                  </m:r>
                                  <m:r>
                                    <a:rPr lang="sv-SE" sz="1200" i="1">
                                      <a:latin typeface="Cambria Math" panose="02040503050406030204" pitchFamily="18" charset="0"/>
                                    </a:rPr>
                                    <m:t>=−</m:t>
                                  </m:r>
                                  <m:r>
                                    <a:rPr lang="sv-SE" sz="1200" i="1">
                                      <a:latin typeface="Cambria Math" panose="02040503050406030204" pitchFamily="18" charset="0"/>
                                    </a:rPr>
                                    <m:t>𝑵</m:t>
                                  </m:r>
                                </m:sub>
                                <m:sup>
                                  <m:r>
                                    <a:rPr lang="sv-SE" sz="1200" i="1">
                                      <a:latin typeface="Cambria Math" panose="02040503050406030204" pitchFamily="18" charset="0"/>
                                    </a:rPr>
                                    <m:t>𝑵</m:t>
                                  </m:r>
                                  <m:r>
                                    <a:rPr lang="sv-SE" sz="1200" b="1" i="1" smtClean="0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sv-SE" sz="1200" b="1" i="1" smtClean="0">
                                      <a:latin typeface="Cambria Math" panose="02040503050406030204" pitchFamily="18" charset="0"/>
                                    </a:rPr>
                                    <m:t>𝟏</m:t>
                                  </m:r>
                                </m:sup>
                                <m:e>
                                  <m:sSub>
                                    <m:sSubPr>
                                      <m:ctrlP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sv-SE" sz="1200" b="1" i="1" smtClean="0">
                                          <a:latin typeface="Cambria Math" panose="02040503050406030204" pitchFamily="18" charset="0"/>
                                        </a:rPr>
                                        <m:t>𝑰</m:t>
                                      </m:r>
                                    </m:e>
                                    <m:sub>
                                      <m: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  <m:t>𝒏</m:t>
                                      </m:r>
                                    </m:sub>
                                  </m:sSub>
                                  <m:sSub>
                                    <m:sSubPr>
                                      <m:ctrlP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sv-SE" sz="1200" b="1" i="1" smtClean="0">
                                          <a:latin typeface="Cambria Math" panose="02040503050406030204" pitchFamily="18" charset="0"/>
                                        </a:rPr>
                                        <m:t>𝑩</m:t>
                                      </m:r>
                                    </m:e>
                                    <m:sub>
                                      <m: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  <m:t>𝒏</m:t>
                                      </m:r>
                                    </m:sub>
                                  </m:sSub>
                                  <m:nary>
                                    <m:naryPr>
                                      <m:chr m:val="∑"/>
                                      <m:ctrlP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naryPr>
                                    <m:sub>
                                      <m:r>
                                        <a:rPr lang="sv-SE" sz="1200" b="1" i="1" smtClean="0">
                                          <a:latin typeface="Cambria Math" panose="02040503050406030204" pitchFamily="18" charset="0"/>
                                        </a:rPr>
                                        <m:t>𝒌</m:t>
                                      </m:r>
                                      <m: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  <m:t>=</m:t>
                                      </m:r>
                                      <m:sSub>
                                        <m:sSubPr>
                                          <m:ctrlP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−</m:t>
                                          </m:r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𝑵</m:t>
                                          </m:r>
                                        </m:e>
                                        <m:sub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𝑺𝑹</m:t>
                                          </m:r>
                                        </m:sub>
                                      </m:sSub>
                                    </m:sub>
                                    <m:sup>
                                      <m:sSub>
                                        <m:sSubPr>
                                          <m:ctrlP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𝑵</m:t>
                                          </m:r>
                                        </m:e>
                                        <m:sub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𝑺𝑹</m:t>
                                          </m:r>
                                        </m:sub>
                                      </m:sSub>
                                    </m:sup>
                                    <m:e>
                                      <m:sSub>
                                        <m:sSubPr>
                                          <m:ctrlPr>
                                            <a:rPr lang="sv-SE" sz="120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sv-SE" sz="1200" b="1" i="1" smtClean="0">
                                              <a:latin typeface="Cambria Math" panose="02040503050406030204" pitchFamily="18" charset="0"/>
                                            </a:rPr>
                                            <m:t>𝑳</m:t>
                                          </m:r>
                                        </m:e>
                                        <m:sub>
                                          <m:r>
                                            <a:rPr lang="sv-SE" sz="1200" b="1" i="1" smtClean="0">
                                              <a:latin typeface="Cambria Math" panose="02040503050406030204" pitchFamily="18" charset="0"/>
                                            </a:rPr>
                                            <m:t>𝒌</m:t>
                                          </m:r>
                                        </m:sub>
                                      </m:sSub>
                                      <m:nary>
                                        <m:naryPr>
                                          <m:limLoc m:val="undOvr"/>
                                          <m:ctrlP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naryPr>
                                        <m:sub>
                                          <m:r>
                                            <m:rPr>
                                              <m:brk m:alnAt="24"/>
                                            </m:rP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−</m:t>
                                          </m:r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𝑵</m:t>
                                          </m:r>
                                          <m:sSub>
                                            <m:sSubPr>
                                              <m:ctrlP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𝑻</m:t>
                                              </m:r>
                                            </m:e>
                                            <m:sub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𝒔𝒚𝒎</m:t>
                                              </m:r>
                                            </m:sub>
                                          </m:sSub>
                                        </m:sub>
                                        <m:sup>
                                          <m:r>
                                            <m:rPr>
                                              <m:brk m:alnAt="24"/>
                                            </m:rP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−</m:t>
                                          </m:r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𝑵</m:t>
                                          </m:r>
                                          <m:sSub>
                                            <m:sSubPr>
                                              <m:ctrlP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𝑻</m:t>
                                              </m:r>
                                            </m:e>
                                            <m:sub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𝒔𝒚𝒎</m:t>
                                              </m:r>
                                            </m:sub>
                                          </m:sSub>
                                        </m:sup>
                                        <m:e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𝒘</m:t>
                                          </m:r>
                                          <m:d>
                                            <m:dPr>
                                              <m:ctrlP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dPr>
                                            <m:e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𝒕</m:t>
                                              </m:r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−</m:t>
                                              </m:r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𝒏</m:t>
                                              </m:r>
                                              <m:sSub>
                                                <m:sSubPr>
                                                  <m:ctrlP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</a:rPr>
                                                  </m:ctrlPr>
                                                </m:sSubPr>
                                                <m:e>
                                                  <m: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</a:rPr>
                                                    <m:t>𝑻</m:t>
                                                  </m:r>
                                                </m:e>
                                                <m:sub>
                                                  <m: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</a:rPr>
                                                    <m:t>𝒔𝒚𝒎</m:t>
                                                  </m:r>
                                                </m:sub>
                                              </m:sSub>
                                            </m:e>
                                          </m:d>
                                          <m:sSup>
                                            <m:sSupPr>
                                              <m:ctrlP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pPr>
                                            <m:e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𝒆</m:t>
                                              </m:r>
                                            </m:e>
                                            <m:sup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𝒋</m:t>
                                              </m:r>
                                              <m:sSub>
                                                <m:sSubPr>
                                                  <m:ctrlP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</a:rPr>
                                                  </m:ctrlPr>
                                                </m:sSubPr>
                                                <m:e>
                                                  <m: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</a:rPr>
                                                    <m:t>(</m:t>
                                                  </m:r>
                                                  <m: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</a:rPr>
                                                    <m:t>𝟐</m:t>
                                                  </m:r>
                                                  <m: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  <a:ea typeface="Cambria Math" panose="02040503050406030204" pitchFamily="18" charset="0"/>
                                                    </a:rPr>
                                                    <m:t>𝝅</m:t>
                                                  </m:r>
                                                  <m:sSub>
                                                    <m:sSubPr>
                                                      <m:ctrlPr>
                                                        <a:rPr lang="sv-SE" sz="1200" i="1">
                                                          <a:latin typeface="Cambria Math" panose="02040503050406030204" pitchFamily="18" charset="0"/>
                                                          <a:ea typeface="Cambria Math" panose="02040503050406030204" pitchFamily="18" charset="0"/>
                                                        </a:rPr>
                                                      </m:ctrlPr>
                                                    </m:sSubPr>
                                                    <m:e>
                                                      <m:r>
                                                        <a:rPr lang="sv-SE" sz="1200" i="1">
                                                          <a:latin typeface="Cambria Math" panose="02040503050406030204" pitchFamily="18" charset="0"/>
                                                          <a:ea typeface="Cambria Math" panose="02040503050406030204" pitchFamily="18" charset="0"/>
                                                        </a:rPr>
                                                        <m:t>∆</m:t>
                                                      </m:r>
                                                    </m:e>
                                                    <m:sub>
                                                      <m:r>
                                                        <a:rPr lang="sv-SE" sz="1200" i="1">
                                                          <a:latin typeface="Cambria Math" panose="02040503050406030204" pitchFamily="18" charset="0"/>
                                                          <a:ea typeface="Cambria Math" panose="02040503050406030204" pitchFamily="18" charset="0"/>
                                                        </a:rPr>
                                                        <m:t>𝑭</m:t>
                                                      </m:r>
                                                    </m:sub>
                                                  </m:sSub>
                                                  <m:r>
                                                    <a:rPr lang="sv-SE" sz="1200" b="1" i="1" smtClean="0">
                                                      <a:latin typeface="Cambria Math" panose="02040503050406030204" pitchFamily="18" charset="0"/>
                                                      <a:ea typeface="Cambria Math" panose="02040503050406030204" pitchFamily="18" charset="0"/>
                                                    </a:rPr>
                                                    <m:t>𝒌</m:t>
                                                  </m:r>
                                                  <m: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  <a:ea typeface="Cambria Math" panose="02040503050406030204" pitchFamily="18" charset="0"/>
                                                    </a:rPr>
                                                    <m:t>𝒕</m:t>
                                                  </m:r>
                                                  <m: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  <a:ea typeface="Cambria Math" panose="02040503050406030204" pitchFamily="18" charset="0"/>
                                                    </a:rPr>
                                                    <m:t>+</m:t>
                                                  </m:r>
                                                  <m: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  <a:ea typeface="Cambria Math" panose="02040503050406030204" pitchFamily="18" charset="0"/>
                                                    </a:rPr>
                                                    <m:t>𝜽</m:t>
                                                  </m:r>
                                                </m:e>
                                                <m:sub>
                                                  <m:r>
                                                    <a:rPr lang="sv-SE" sz="1200" b="1" i="1" smtClean="0">
                                                      <a:latin typeface="Cambria Math" panose="02040503050406030204" pitchFamily="18" charset="0"/>
                                                    </a:rPr>
                                                    <m:t>𝒌</m:t>
                                                  </m:r>
                                                </m:sub>
                                              </m:sSub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)</m:t>
                                              </m:r>
                                            </m:sup>
                                          </m:sSup>
                                          <m:sSup>
                                            <m:sSupPr>
                                              <m:ctrlP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pPr>
                                            <m:e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𝒆</m:t>
                                              </m:r>
                                            </m:e>
                                            <m:sup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−</m:t>
                                              </m:r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𝒊</m:t>
                                              </m:r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𝟐</m:t>
                                              </m:r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  <m:t>𝝅</m:t>
                                              </m:r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  <m:t>𝒇𝒕</m:t>
                                              </m:r>
                                            </m:sup>
                                          </m:sSup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𝒅𝒕</m:t>
                                          </m:r>
                                        </m:e>
                                      </m:nary>
                                    </m:e>
                                  </m:nary>
                                </m:e>
                              </m:nary>
                            </m:e>
                          </m:d>
                          <m:sSup>
                            <m:sSupPr>
                              <m:ctrlPr>
                                <a:rPr lang="sv-SE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sv-SE" sz="12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nary>
                                    <m:naryPr>
                                      <m:chr m:val="∑"/>
                                      <m:ctrlP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naryPr>
                                    <m:sub>
                                      <m:r>
                                        <a:rPr lang="sv-SE" sz="1200" b="1" i="1" smtClean="0">
                                          <a:latin typeface="Cambria Math" panose="02040503050406030204" pitchFamily="18" charset="0"/>
                                        </a:rPr>
                                        <m:t>𝒒</m:t>
                                      </m:r>
                                      <m: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  <m:t>=−</m:t>
                                      </m:r>
                                      <m: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  <m:t>𝑵</m:t>
                                      </m:r>
                                    </m:sub>
                                    <m:sup>
                                      <m: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  <m:t>𝑵</m:t>
                                      </m:r>
                                      <m:r>
                                        <a:rPr lang="sv-SE" sz="1200" b="1" i="1" smtClean="0">
                                          <a:latin typeface="Cambria Math" panose="02040503050406030204" pitchFamily="18" charset="0"/>
                                        </a:rPr>
                                        <m:t>−</m:t>
                                      </m:r>
                                      <m:r>
                                        <a:rPr lang="sv-SE" sz="1200" b="1" i="1" smtClean="0">
                                          <a:latin typeface="Cambria Math" panose="02040503050406030204" pitchFamily="18" charset="0"/>
                                        </a:rPr>
                                        <m:t>𝟏</m:t>
                                      </m:r>
                                    </m:sup>
                                    <m:e>
                                      <m:sSub>
                                        <m:sSubPr>
                                          <m:ctrlP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sv-SE" sz="1200" b="1" i="1" smtClean="0">
                                              <a:latin typeface="Cambria Math" panose="02040503050406030204" pitchFamily="18" charset="0"/>
                                            </a:rPr>
                                            <m:t>𝑰</m:t>
                                          </m:r>
                                        </m:e>
                                        <m:sub>
                                          <m:r>
                                            <a:rPr lang="sv-SE" sz="1200" b="1" i="1" smtClean="0">
                                              <a:latin typeface="Cambria Math" panose="02040503050406030204" pitchFamily="18" charset="0"/>
                                            </a:rPr>
                                            <m:t>𝒒</m:t>
                                          </m:r>
                                        </m:sub>
                                      </m:sSub>
                                      <m:sSub>
                                        <m:sSubPr>
                                          <m:ctrlPr>
                                            <a:rPr lang="sv-SE" sz="120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sv-SE" sz="1200" b="1" i="1" smtClean="0">
                                              <a:latin typeface="Cambria Math" panose="02040503050406030204" pitchFamily="18" charset="0"/>
                                            </a:rPr>
                                            <m:t>𝑩</m:t>
                                          </m:r>
                                        </m:e>
                                        <m:sub>
                                          <m:r>
                                            <a:rPr lang="sv-SE" sz="1200" b="1" i="1" smtClean="0">
                                              <a:latin typeface="Cambria Math" panose="02040503050406030204" pitchFamily="18" charset="0"/>
                                            </a:rPr>
                                            <m:t>𝒒</m:t>
                                          </m:r>
                                        </m:sub>
                                      </m:sSub>
                                      <m:nary>
                                        <m:naryPr>
                                          <m:chr m:val="∑"/>
                                          <m:ctrlP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naryPr>
                                        <m:sub>
                                          <m:r>
                                            <a:rPr lang="sv-SE" sz="1200" b="1" i="1" smtClean="0">
                                              <a:latin typeface="Cambria Math" panose="02040503050406030204" pitchFamily="18" charset="0"/>
                                            </a:rPr>
                                            <m:t>𝒑</m:t>
                                          </m:r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=</m:t>
                                          </m:r>
                                          <m:sSub>
                                            <m:sSubPr>
                                              <m:ctrlP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−</m:t>
                                              </m:r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𝑵</m:t>
                                              </m:r>
                                            </m:e>
                                            <m:sub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𝑺𝑹</m:t>
                                              </m:r>
                                            </m:sub>
                                          </m:sSub>
                                        </m:sub>
                                        <m:sup>
                                          <m:sSub>
                                            <m:sSubPr>
                                              <m:ctrlP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𝑵</m:t>
                                              </m:r>
                                            </m:e>
                                            <m:sub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𝑺𝑹</m:t>
                                              </m:r>
                                            </m:sub>
                                          </m:sSub>
                                        </m:sup>
                                        <m:e>
                                          <m:sSub>
                                            <m:sSubPr>
                                              <m:ctrlPr>
                                                <a:rPr lang="sv-SE" sz="1200" i="1" smtClean="0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sv-SE" sz="1200" b="1" i="1" smtClean="0">
                                                  <a:latin typeface="Cambria Math" panose="02040503050406030204" pitchFamily="18" charset="0"/>
                                                </a:rPr>
                                                <m:t>𝑳</m:t>
                                              </m:r>
                                            </m:e>
                                            <m:sub>
                                              <m:r>
                                                <a:rPr lang="sv-SE" sz="1200" b="1" i="1" smtClean="0">
                                                  <a:latin typeface="Cambria Math" panose="02040503050406030204" pitchFamily="18" charset="0"/>
                                                </a:rPr>
                                                <m:t>𝒑</m:t>
                                              </m:r>
                                            </m:sub>
                                          </m:sSub>
                                          <m:nary>
                                            <m:naryPr>
                                              <m:limLoc m:val="undOvr"/>
                                              <m:ctrlP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naryPr>
                                            <m:sub>
                                              <m:r>
                                                <m:rPr>
                                                  <m:brk m:alnAt="24"/>
                                                </m:rP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−</m:t>
                                              </m:r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  <m:t>𝑵</m:t>
                                              </m:r>
                                              <m:sSub>
                                                <m:sSubPr>
                                                  <m:ctrlP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</a:rPr>
                                                  </m:ctrlPr>
                                                </m:sSubPr>
                                                <m:e>
                                                  <m: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</a:rPr>
                                                    <m:t>𝑻</m:t>
                                                  </m:r>
                                                </m:e>
                                                <m:sub>
                                                  <m: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</a:rPr>
                                                    <m:t>𝒔𝒚𝒎</m:t>
                                                  </m:r>
                                                </m:sub>
                                              </m:sSub>
                                            </m:sub>
                                            <m:sup>
                                              <m:r>
                                                <m:rPr>
                                                  <m:brk m:alnAt="24"/>
                                                </m:rP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−</m:t>
                                              </m:r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  <m:t>𝑵</m:t>
                                              </m:r>
                                              <m:sSub>
                                                <m:sSubPr>
                                                  <m:ctrlP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</a:rPr>
                                                  </m:ctrlPr>
                                                </m:sSubPr>
                                                <m:e>
                                                  <m: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</a:rPr>
                                                    <m:t>𝑻</m:t>
                                                  </m:r>
                                                </m:e>
                                                <m:sub>
                                                  <m: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</a:rPr>
                                                    <m:t>𝒔𝒚𝒎</m:t>
                                                  </m:r>
                                                </m:sub>
                                              </m:sSub>
                                            </m:sup>
                                            <m:e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𝒘</m:t>
                                              </m:r>
                                              <m:d>
                                                <m:dPr>
                                                  <m:ctrlP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</a:rPr>
                                                  </m:ctrlPr>
                                                </m:dPr>
                                                <m:e>
                                                  <m: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</a:rPr>
                                                    <m:t>𝒔</m:t>
                                                  </m:r>
                                                  <m: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</a:rPr>
                                                    <m:t>−</m:t>
                                                  </m:r>
                                                  <m:r>
                                                    <a:rPr lang="sv-SE" sz="1200" b="1" i="1" smtClean="0">
                                                      <a:latin typeface="Cambria Math" panose="02040503050406030204" pitchFamily="18" charset="0"/>
                                                    </a:rPr>
                                                    <m:t>𝒒</m:t>
                                                  </m:r>
                                                  <m:sSub>
                                                    <m:sSubPr>
                                                      <m:ctrlPr>
                                                        <a:rPr lang="sv-SE" sz="1200" i="1">
                                                          <a:latin typeface="Cambria Math" panose="02040503050406030204" pitchFamily="18" charset="0"/>
                                                        </a:rPr>
                                                      </m:ctrlPr>
                                                    </m:sSubPr>
                                                    <m:e>
                                                      <m:r>
                                                        <a:rPr lang="sv-SE" sz="1200" i="1">
                                                          <a:latin typeface="Cambria Math" panose="02040503050406030204" pitchFamily="18" charset="0"/>
                                                        </a:rPr>
                                                        <m:t>𝑻</m:t>
                                                      </m:r>
                                                    </m:e>
                                                    <m:sub>
                                                      <m:r>
                                                        <a:rPr lang="sv-SE" sz="1200" i="1">
                                                          <a:latin typeface="Cambria Math" panose="02040503050406030204" pitchFamily="18" charset="0"/>
                                                        </a:rPr>
                                                        <m:t>𝒔𝒚𝒎</m:t>
                                                      </m:r>
                                                    </m:sub>
                                                  </m:sSub>
                                                </m:e>
                                              </m:d>
                                              <m:sSup>
                                                <m:sSupPr>
                                                  <m:ctrlP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</a:rPr>
                                                  </m:ctrlPr>
                                                </m:sSupPr>
                                                <m:e>
                                                  <m: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</a:rPr>
                                                    <m:t>𝒆</m:t>
                                                  </m:r>
                                                </m:e>
                                                <m:sup>
                                                  <m: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</a:rPr>
                                                    <m:t>𝒋</m:t>
                                                  </m:r>
                                                  <m:sSub>
                                                    <m:sSubPr>
                                                      <m:ctrlPr>
                                                        <a:rPr lang="sv-SE" sz="1200" i="1">
                                                          <a:latin typeface="Cambria Math" panose="02040503050406030204" pitchFamily="18" charset="0"/>
                                                        </a:rPr>
                                                      </m:ctrlPr>
                                                    </m:sSubPr>
                                                    <m:e>
                                                      <m:r>
                                                        <a:rPr lang="sv-SE" sz="1200" i="1">
                                                          <a:latin typeface="Cambria Math" panose="02040503050406030204" pitchFamily="18" charset="0"/>
                                                        </a:rPr>
                                                        <m:t>(</m:t>
                                                      </m:r>
                                                      <m:r>
                                                        <a:rPr lang="sv-SE" sz="1200" i="1">
                                                          <a:latin typeface="Cambria Math" panose="02040503050406030204" pitchFamily="18" charset="0"/>
                                                        </a:rPr>
                                                        <m:t>𝟐</m:t>
                                                      </m:r>
                                                      <m:r>
                                                        <a:rPr lang="sv-SE" sz="1200" i="1">
                                                          <a:latin typeface="Cambria Math" panose="02040503050406030204" pitchFamily="18" charset="0"/>
                                                          <a:ea typeface="Cambria Math" panose="02040503050406030204" pitchFamily="18" charset="0"/>
                                                        </a:rPr>
                                                        <m:t>𝝅</m:t>
                                                      </m:r>
                                                      <m:sSub>
                                                        <m:sSubPr>
                                                          <m:ctrlPr>
                                                            <a:rPr lang="sv-SE" sz="1200" i="1">
                                                              <a:latin typeface="Cambria Math" panose="02040503050406030204" pitchFamily="18" charset="0"/>
                                                              <a:ea typeface="Cambria Math" panose="02040503050406030204" pitchFamily="18" charset="0"/>
                                                            </a:rPr>
                                                          </m:ctrlPr>
                                                        </m:sSubPr>
                                                        <m:e>
                                                          <m:r>
                                                            <a:rPr lang="sv-SE" sz="1200" i="1">
                                                              <a:latin typeface="Cambria Math" panose="02040503050406030204" pitchFamily="18" charset="0"/>
                                                              <a:ea typeface="Cambria Math" panose="02040503050406030204" pitchFamily="18" charset="0"/>
                                                            </a:rPr>
                                                            <m:t>∆</m:t>
                                                          </m:r>
                                                        </m:e>
                                                        <m:sub>
                                                          <m:r>
                                                            <a:rPr lang="sv-SE" sz="1200" i="1">
                                                              <a:latin typeface="Cambria Math" panose="02040503050406030204" pitchFamily="18" charset="0"/>
                                                              <a:ea typeface="Cambria Math" panose="02040503050406030204" pitchFamily="18" charset="0"/>
                                                            </a:rPr>
                                                            <m:t>𝑭</m:t>
                                                          </m:r>
                                                        </m:sub>
                                                      </m:sSub>
                                                      <m:r>
                                                        <a:rPr lang="sv-SE" sz="1200" b="1" i="1" smtClean="0">
                                                          <a:latin typeface="Cambria Math" panose="02040503050406030204" pitchFamily="18" charset="0"/>
                                                          <a:ea typeface="Cambria Math" panose="02040503050406030204" pitchFamily="18" charset="0"/>
                                                        </a:rPr>
                                                        <m:t>𝒑𝒔</m:t>
                                                      </m:r>
                                                      <m:r>
                                                        <a:rPr lang="sv-SE" sz="1200" i="1">
                                                          <a:latin typeface="Cambria Math" panose="02040503050406030204" pitchFamily="18" charset="0"/>
                                                          <a:ea typeface="Cambria Math" panose="02040503050406030204" pitchFamily="18" charset="0"/>
                                                        </a:rPr>
                                                        <m:t>+</m:t>
                                                      </m:r>
                                                      <m:r>
                                                        <a:rPr lang="sv-SE" sz="1200" i="1">
                                                          <a:latin typeface="Cambria Math" panose="02040503050406030204" pitchFamily="18" charset="0"/>
                                                          <a:ea typeface="Cambria Math" panose="02040503050406030204" pitchFamily="18" charset="0"/>
                                                        </a:rPr>
                                                        <m:t>𝜽</m:t>
                                                      </m:r>
                                                    </m:e>
                                                    <m:sub>
                                                      <m:r>
                                                        <a:rPr lang="sv-SE" sz="1200" b="1" i="1" smtClean="0">
                                                          <a:latin typeface="Cambria Math" panose="02040503050406030204" pitchFamily="18" charset="0"/>
                                                        </a:rPr>
                                                        <m:t>𝒑</m:t>
                                                      </m:r>
                                                    </m:sub>
                                                  </m:sSub>
                                                  <m: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</a:rPr>
                                                    <m:t>)</m:t>
                                                  </m:r>
                                                </m:sup>
                                              </m:sSup>
                                              <m:sSup>
                                                <m:sSupPr>
                                                  <m:ctrlP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</a:rPr>
                                                  </m:ctrlPr>
                                                </m:sSupPr>
                                                <m:e>
                                                  <m: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</a:rPr>
                                                    <m:t>𝒆</m:t>
                                                  </m:r>
                                                </m:e>
                                                <m:sup>
                                                  <m: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</a:rPr>
                                                    <m:t>−</m:t>
                                                  </m:r>
                                                  <m: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</a:rPr>
                                                    <m:t>𝒊</m:t>
                                                  </m:r>
                                                  <m: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</a:rPr>
                                                    <m:t>𝟐</m:t>
                                                  </m:r>
                                                  <m: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  <a:ea typeface="Cambria Math" panose="02040503050406030204" pitchFamily="18" charset="0"/>
                                                    </a:rPr>
                                                    <m:t>𝝅</m:t>
                                                  </m:r>
                                                  <m: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  <a:ea typeface="Cambria Math" panose="02040503050406030204" pitchFamily="18" charset="0"/>
                                                    </a:rPr>
                                                    <m:t>𝒇𝒔</m:t>
                                                  </m:r>
                                                </m:sup>
                                              </m:sSup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𝒅𝒔</m:t>
                                              </m:r>
                                            </m:e>
                                          </m:nary>
                                        </m:e>
                                      </m:nary>
                                    </m:e>
                                  </m:nary>
                                </m:e>
                              </m:d>
                            </m:e>
                            <m:sup>
                              <m:r>
                                <a:rPr lang="sv-SE" sz="1200" i="1">
                                  <a:latin typeface="Cambria Math" panose="02040503050406030204" pitchFamily="18" charset="0"/>
                                </a:rPr>
                                <m:t>∗</m:t>
                              </m:r>
                            </m:sup>
                          </m:sSup>
                        </m:e>
                      </m:d>
                      <m:r>
                        <a:rPr lang="sv-SE" sz="1200" b="1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sv-SE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v-SE" sz="1200" b="1" i="1" smtClean="0">
                          <a:latin typeface="Cambria Math" panose="02040503050406030204" pitchFamily="18" charset="0"/>
                        </a:rPr>
                        <m:t>𝑬</m:t>
                      </m:r>
                      <m:d>
                        <m:dPr>
                          <m:begChr m:val="["/>
                          <m:endChr m:val="]"/>
                          <m:ctrlPr>
                            <a:rPr lang="sv-SE" sz="12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nary>
                            <m:naryPr>
                              <m:chr m:val="∑"/>
                              <m:ctrlPr>
                                <a:rPr lang="sv-SE" sz="1200" i="1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3"/>
                                </m:rPr>
                                <a:rPr lang="sv-SE" sz="1200" i="1">
                                  <a:latin typeface="Cambria Math" panose="02040503050406030204" pitchFamily="18" charset="0"/>
                                </a:rPr>
                                <m:t>𝒏</m:t>
                              </m:r>
                              <m:r>
                                <a:rPr lang="sv-SE" sz="1200" i="1">
                                  <a:latin typeface="Cambria Math" panose="02040503050406030204" pitchFamily="18" charset="0"/>
                                </a:rPr>
                                <m:t>=−</m:t>
                              </m:r>
                              <m:r>
                                <a:rPr lang="sv-SE" sz="1200" i="1">
                                  <a:latin typeface="Cambria Math" panose="02040503050406030204" pitchFamily="18" charset="0"/>
                                </a:rPr>
                                <m:t>𝑵</m:t>
                              </m:r>
                            </m:sub>
                            <m:sup>
                              <m:r>
                                <a:rPr lang="sv-SE" sz="1200" i="1">
                                  <a:latin typeface="Cambria Math" panose="02040503050406030204" pitchFamily="18" charset="0"/>
                                </a:rPr>
                                <m:t>𝑵</m:t>
                              </m:r>
                              <m:r>
                                <a:rPr lang="sv-SE" sz="1200" b="1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sv-SE" sz="1200" b="1" i="1" smtClean="0"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sup>
                            <m:e>
                              <m:nary>
                                <m:naryPr>
                                  <m:chr m:val="∑"/>
                                  <m:ctrlPr>
                                    <a:rPr lang="sv-SE" sz="1200" i="1">
                                      <a:latin typeface="Cambria Math" panose="02040503050406030204" pitchFamily="18" charset="0"/>
                                    </a:rPr>
                                  </m:ctrlPr>
                                </m:naryPr>
                                <m:sub>
                                  <m:r>
                                    <m:rPr>
                                      <m:brk m:alnAt="23"/>
                                    </m:rPr>
                                    <a:rPr lang="sv-SE" sz="1200" b="1" i="1" smtClean="0">
                                      <a:latin typeface="Cambria Math" panose="02040503050406030204" pitchFamily="18" charset="0"/>
                                    </a:rPr>
                                    <m:t>𝒒</m:t>
                                  </m:r>
                                  <m:r>
                                    <a:rPr lang="sv-SE" sz="1200" i="1">
                                      <a:latin typeface="Cambria Math" panose="02040503050406030204" pitchFamily="18" charset="0"/>
                                    </a:rPr>
                                    <m:t>=−</m:t>
                                  </m:r>
                                  <m:r>
                                    <a:rPr lang="sv-SE" sz="1200" i="1">
                                      <a:latin typeface="Cambria Math" panose="02040503050406030204" pitchFamily="18" charset="0"/>
                                    </a:rPr>
                                    <m:t>𝑵</m:t>
                                  </m:r>
                                </m:sub>
                                <m:sup>
                                  <m:r>
                                    <a:rPr lang="sv-SE" sz="1200" i="1">
                                      <a:latin typeface="Cambria Math" panose="02040503050406030204" pitchFamily="18" charset="0"/>
                                    </a:rPr>
                                    <m:t>𝑵</m:t>
                                  </m:r>
                                  <m:r>
                                    <a:rPr lang="sv-SE" sz="1200" b="1" i="1" smtClean="0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sv-SE" sz="1200" b="1" i="1" smtClean="0">
                                      <a:latin typeface="Cambria Math" panose="02040503050406030204" pitchFamily="18" charset="0"/>
                                    </a:rPr>
                                    <m:t>𝟏</m:t>
                                  </m:r>
                                </m:sup>
                                <m:e>
                                  <m:sSub>
                                    <m:sSubPr>
                                      <m:ctrlP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sv-SE" sz="1200" b="1" i="1" smtClean="0">
                                          <a:latin typeface="Cambria Math" panose="02040503050406030204" pitchFamily="18" charset="0"/>
                                        </a:rPr>
                                        <m:t>𝑰</m:t>
                                      </m:r>
                                    </m:e>
                                    <m:sub>
                                      <m: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  <m:t>𝒏</m:t>
                                      </m:r>
                                    </m:sub>
                                  </m:sSub>
                                  <m:sSub>
                                    <m:sSubPr>
                                      <m:ctrlP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sv-SE" sz="1200" b="1" i="1" smtClean="0">
                                          <a:latin typeface="Cambria Math" panose="02040503050406030204" pitchFamily="18" charset="0"/>
                                        </a:rPr>
                                        <m:t>𝑰</m:t>
                                      </m:r>
                                    </m:e>
                                    <m:sub>
                                      <m:r>
                                        <a:rPr lang="sv-SE" sz="1200" b="1" i="1" smtClean="0">
                                          <a:latin typeface="Cambria Math" panose="02040503050406030204" pitchFamily="18" charset="0"/>
                                        </a:rPr>
                                        <m:t>𝒒</m:t>
                                      </m:r>
                                    </m:sub>
                                  </m:sSub>
                                  <m:sSub>
                                    <m:sSubPr>
                                      <m:ctrlP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sv-SE" sz="1200" b="1" i="1" smtClean="0">
                                          <a:latin typeface="Cambria Math" panose="02040503050406030204" pitchFamily="18" charset="0"/>
                                        </a:rPr>
                                        <m:t>𝑩</m:t>
                                      </m:r>
                                    </m:e>
                                    <m:sub>
                                      <m:r>
                                        <a:rPr lang="sv-SE" sz="1200" b="1" i="1" smtClean="0">
                                          <a:latin typeface="Cambria Math" panose="02040503050406030204" pitchFamily="18" charset="0"/>
                                        </a:rPr>
                                        <m:t>𝒏</m:t>
                                      </m:r>
                                    </m:sub>
                                  </m:sSub>
                                  <m:sSup>
                                    <m:sSupPr>
                                      <m:ctrlP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d>
                                        <m:dPr>
                                          <m:ctrlP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sSub>
                                            <m:sSubPr>
                                              <m:ctrlP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sv-SE" sz="1200" b="1" i="1" smtClean="0">
                                                  <a:latin typeface="Cambria Math" panose="02040503050406030204" pitchFamily="18" charset="0"/>
                                                </a:rPr>
                                                <m:t>𝑩</m:t>
                                              </m:r>
                                            </m:e>
                                            <m:sub>
                                              <m:r>
                                                <a:rPr lang="sv-SE" sz="1200" b="1" i="1" smtClean="0">
                                                  <a:latin typeface="Cambria Math" panose="02040503050406030204" pitchFamily="18" charset="0"/>
                                                </a:rPr>
                                                <m:t>𝒒</m:t>
                                              </m:r>
                                            </m:sub>
                                          </m:sSub>
                                        </m:e>
                                      </m:d>
                                    </m:e>
                                    <m:sup>
                                      <m: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  <m:t>∗</m:t>
                                      </m:r>
                                    </m:sup>
                                  </m:sSup>
                                  <m:nary>
                                    <m:naryPr>
                                      <m:chr m:val="∑"/>
                                      <m:ctrlP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naryPr>
                                    <m:sub>
                                      <m:r>
                                        <m:rPr>
                                          <m:brk m:alnAt="23"/>
                                        </m:rPr>
                                        <a:rPr lang="sv-SE" sz="1200" b="1" i="1" smtClean="0">
                                          <a:latin typeface="Cambria Math" panose="02040503050406030204" pitchFamily="18" charset="0"/>
                                        </a:rPr>
                                        <m:t>𝒌</m:t>
                                      </m:r>
                                      <m: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  <m:t>=</m:t>
                                      </m:r>
                                      <m:sSub>
                                        <m:sSubPr>
                                          <m:ctrlP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−</m:t>
                                          </m:r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𝑵</m:t>
                                          </m:r>
                                        </m:e>
                                        <m:sub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𝑺𝑹</m:t>
                                          </m:r>
                                        </m:sub>
                                      </m:sSub>
                                    </m:sub>
                                    <m:sup>
                                      <m:sSub>
                                        <m:sSubPr>
                                          <m:ctrlP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𝑵</m:t>
                                          </m:r>
                                        </m:e>
                                        <m:sub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𝑺𝑹</m:t>
                                          </m:r>
                                        </m:sub>
                                      </m:sSub>
                                    </m:sup>
                                    <m:e>
                                      <m:nary>
                                        <m:naryPr>
                                          <m:chr m:val="∑"/>
                                          <m:ctrlP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naryPr>
                                        <m:sub>
                                          <m:r>
                                            <a:rPr lang="sv-SE" sz="1200" b="1" i="1" smtClean="0">
                                              <a:latin typeface="Cambria Math" panose="02040503050406030204" pitchFamily="18" charset="0"/>
                                            </a:rPr>
                                            <m:t>𝒑</m:t>
                                          </m:r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=</m:t>
                                          </m:r>
                                          <m:sSub>
                                            <m:sSubPr>
                                              <m:ctrlP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−</m:t>
                                              </m:r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𝑵</m:t>
                                              </m:r>
                                            </m:e>
                                            <m:sub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𝑺𝑹</m:t>
                                              </m:r>
                                            </m:sub>
                                          </m:sSub>
                                        </m:sub>
                                        <m:sup>
                                          <m:sSub>
                                            <m:sSubPr>
                                              <m:ctrlP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𝑵</m:t>
                                              </m:r>
                                            </m:e>
                                            <m:sub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𝑺𝑹</m:t>
                                              </m:r>
                                            </m:sub>
                                          </m:sSub>
                                        </m:sup>
                                        <m:e>
                                          <m:sSub>
                                            <m:sSubPr>
                                              <m:ctrlP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𝑳</m:t>
                                              </m:r>
                                            </m:e>
                                            <m:sub>
                                              <m:r>
                                                <a:rPr lang="sv-SE" sz="1200" b="1" i="1" smtClean="0">
                                                  <a:latin typeface="Cambria Math" panose="02040503050406030204" pitchFamily="18" charset="0"/>
                                                </a:rPr>
                                                <m:t>𝒌</m:t>
                                              </m:r>
                                            </m:sub>
                                          </m:sSub>
                                          <m:sSup>
                                            <m:sSupPr>
                                              <m:ctrlPr>
                                                <a:rPr lang="sv-SE" sz="1200" i="1" smtClean="0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pPr>
                                            <m:e>
                                              <m:d>
                                                <m:dPr>
                                                  <m:ctrlPr>
                                                    <a:rPr lang="sv-SE" sz="1200" i="1" smtClean="0">
                                                      <a:latin typeface="Cambria Math" panose="02040503050406030204" pitchFamily="18" charset="0"/>
                                                    </a:rPr>
                                                  </m:ctrlPr>
                                                </m:dPr>
                                                <m:e>
                                                  <m:sSub>
                                                    <m:sSubPr>
                                                      <m:ctrlPr>
                                                        <a:rPr lang="sv-SE" sz="1200" i="1">
                                                          <a:latin typeface="Cambria Math" panose="02040503050406030204" pitchFamily="18" charset="0"/>
                                                        </a:rPr>
                                                      </m:ctrlPr>
                                                    </m:sSubPr>
                                                    <m:e>
                                                      <m:r>
                                                        <a:rPr lang="sv-SE" sz="1200" i="1">
                                                          <a:latin typeface="Cambria Math" panose="02040503050406030204" pitchFamily="18" charset="0"/>
                                                        </a:rPr>
                                                        <m:t>𝑳</m:t>
                                                      </m:r>
                                                    </m:e>
                                                    <m:sub>
                                                      <m:r>
                                                        <a:rPr lang="sv-SE" sz="1200" i="1">
                                                          <a:latin typeface="Cambria Math" panose="02040503050406030204" pitchFamily="18" charset="0"/>
                                                        </a:rPr>
                                                        <m:t>𝒑</m:t>
                                                      </m:r>
                                                    </m:sub>
                                                  </m:sSub>
                                                </m:e>
                                              </m:d>
                                            </m:e>
                                            <m:sup>
                                              <m:r>
                                                <a:rPr lang="sv-SE" sz="1200" b="1" i="1" smtClean="0">
                                                  <a:latin typeface="Cambria Math" panose="02040503050406030204" pitchFamily="18" charset="0"/>
                                                </a:rPr>
                                                <m:t>∗</m:t>
                                              </m:r>
                                            </m:sup>
                                          </m:sSup>
                                          <m:nary>
                                            <m:naryPr>
                                              <m:limLoc m:val="undOvr"/>
                                              <m:ctrlP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naryPr>
                                            <m:sub>
                                              <m:r>
                                                <m:rPr>
                                                  <m:brk m:alnAt="24"/>
                                                </m:rP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−</m:t>
                                              </m:r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  <m:t>𝑵</m:t>
                                              </m:r>
                                              <m:sSub>
                                                <m:sSubPr>
                                                  <m:ctrlP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</a:rPr>
                                                  </m:ctrlPr>
                                                </m:sSubPr>
                                                <m:e>
                                                  <m: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</a:rPr>
                                                    <m:t>𝑻</m:t>
                                                  </m:r>
                                                </m:e>
                                                <m:sub>
                                                  <m: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</a:rPr>
                                                    <m:t>𝒔𝒚𝒎</m:t>
                                                  </m:r>
                                                </m:sub>
                                              </m:sSub>
                                            </m:sub>
                                            <m:sup>
                                              <m:r>
                                                <m:rPr>
                                                  <m:brk m:alnAt="24"/>
                                                </m:rP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−</m:t>
                                              </m:r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  <m:t>𝑵</m:t>
                                              </m:r>
                                              <m:sSub>
                                                <m:sSubPr>
                                                  <m:ctrlP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</a:rPr>
                                                  </m:ctrlPr>
                                                </m:sSubPr>
                                                <m:e>
                                                  <m: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</a:rPr>
                                                    <m:t>𝑻</m:t>
                                                  </m:r>
                                                </m:e>
                                                <m:sub>
                                                  <m: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</a:rPr>
                                                    <m:t>𝒔𝒚𝒎</m:t>
                                                  </m:r>
                                                </m:sub>
                                              </m:sSub>
                                            </m:sup>
                                            <m:e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𝒘</m:t>
                                              </m:r>
                                              <m:d>
                                                <m:dPr>
                                                  <m:ctrlP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</a:rPr>
                                                  </m:ctrlPr>
                                                </m:dPr>
                                                <m:e>
                                                  <m: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</a:rPr>
                                                    <m:t>𝒕</m:t>
                                                  </m:r>
                                                  <m: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</a:rPr>
                                                    <m:t>−</m:t>
                                                  </m:r>
                                                  <m: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</a:rPr>
                                                    <m:t>𝒏</m:t>
                                                  </m:r>
                                                  <m:sSub>
                                                    <m:sSubPr>
                                                      <m:ctrlPr>
                                                        <a:rPr lang="sv-SE" sz="1200" i="1">
                                                          <a:latin typeface="Cambria Math" panose="02040503050406030204" pitchFamily="18" charset="0"/>
                                                        </a:rPr>
                                                      </m:ctrlPr>
                                                    </m:sSubPr>
                                                    <m:e>
                                                      <m:r>
                                                        <a:rPr lang="sv-SE" sz="1200" i="1">
                                                          <a:latin typeface="Cambria Math" panose="02040503050406030204" pitchFamily="18" charset="0"/>
                                                        </a:rPr>
                                                        <m:t>𝑻</m:t>
                                                      </m:r>
                                                    </m:e>
                                                    <m:sub>
                                                      <m:r>
                                                        <a:rPr lang="sv-SE" sz="1200" i="1">
                                                          <a:latin typeface="Cambria Math" panose="02040503050406030204" pitchFamily="18" charset="0"/>
                                                        </a:rPr>
                                                        <m:t>𝒔𝒚𝒎</m:t>
                                                      </m:r>
                                                    </m:sub>
                                                  </m:sSub>
                                                </m:e>
                                              </m:d>
                                              <m:sSup>
                                                <m:sSupPr>
                                                  <m:ctrlP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</a:rPr>
                                                  </m:ctrlPr>
                                                </m:sSupPr>
                                                <m:e>
                                                  <m: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</a:rPr>
                                                    <m:t>𝒆</m:t>
                                                  </m:r>
                                                </m:e>
                                                <m:sup>
                                                  <m: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</a:rPr>
                                                    <m:t>𝒋</m:t>
                                                  </m:r>
                                                  <m:sSub>
                                                    <m:sSubPr>
                                                      <m:ctrlPr>
                                                        <a:rPr lang="sv-SE" sz="1200" i="1">
                                                          <a:latin typeface="Cambria Math" panose="02040503050406030204" pitchFamily="18" charset="0"/>
                                                        </a:rPr>
                                                      </m:ctrlPr>
                                                    </m:sSubPr>
                                                    <m:e>
                                                      <m:r>
                                                        <a:rPr lang="sv-SE" sz="1200" i="1">
                                                          <a:latin typeface="Cambria Math" panose="02040503050406030204" pitchFamily="18" charset="0"/>
                                                        </a:rPr>
                                                        <m:t>(</m:t>
                                                      </m:r>
                                                      <m:r>
                                                        <a:rPr lang="sv-SE" sz="1200" i="1">
                                                          <a:latin typeface="Cambria Math" panose="02040503050406030204" pitchFamily="18" charset="0"/>
                                                        </a:rPr>
                                                        <m:t>𝟐</m:t>
                                                      </m:r>
                                                      <m:r>
                                                        <a:rPr lang="sv-SE" sz="1200" i="1">
                                                          <a:latin typeface="Cambria Math" panose="02040503050406030204" pitchFamily="18" charset="0"/>
                                                          <a:ea typeface="Cambria Math" panose="02040503050406030204" pitchFamily="18" charset="0"/>
                                                        </a:rPr>
                                                        <m:t>𝝅</m:t>
                                                      </m:r>
                                                      <m:sSub>
                                                        <m:sSubPr>
                                                          <m:ctrlPr>
                                                            <a:rPr lang="sv-SE" sz="1200" i="1">
                                                              <a:latin typeface="Cambria Math" panose="02040503050406030204" pitchFamily="18" charset="0"/>
                                                              <a:ea typeface="Cambria Math" panose="02040503050406030204" pitchFamily="18" charset="0"/>
                                                            </a:rPr>
                                                          </m:ctrlPr>
                                                        </m:sSubPr>
                                                        <m:e>
                                                          <m:r>
                                                            <a:rPr lang="sv-SE" sz="1200" i="1">
                                                              <a:latin typeface="Cambria Math" panose="02040503050406030204" pitchFamily="18" charset="0"/>
                                                              <a:ea typeface="Cambria Math" panose="02040503050406030204" pitchFamily="18" charset="0"/>
                                                            </a:rPr>
                                                            <m:t>∆</m:t>
                                                          </m:r>
                                                        </m:e>
                                                        <m:sub>
                                                          <m:r>
                                                            <a:rPr lang="sv-SE" sz="1200" i="1">
                                                              <a:latin typeface="Cambria Math" panose="02040503050406030204" pitchFamily="18" charset="0"/>
                                                              <a:ea typeface="Cambria Math" panose="02040503050406030204" pitchFamily="18" charset="0"/>
                                                            </a:rPr>
                                                            <m:t>𝑭</m:t>
                                                          </m:r>
                                                        </m:sub>
                                                      </m:sSub>
                                                      <m:r>
                                                        <a:rPr lang="sv-SE" sz="1200" b="1" i="1" smtClean="0">
                                                          <a:latin typeface="Cambria Math" panose="02040503050406030204" pitchFamily="18" charset="0"/>
                                                          <a:ea typeface="Cambria Math" panose="02040503050406030204" pitchFamily="18" charset="0"/>
                                                        </a:rPr>
                                                        <m:t>𝒌</m:t>
                                                      </m:r>
                                                      <m:r>
                                                        <a:rPr lang="sv-SE" sz="1200" i="1">
                                                          <a:latin typeface="Cambria Math" panose="02040503050406030204" pitchFamily="18" charset="0"/>
                                                          <a:ea typeface="Cambria Math" panose="02040503050406030204" pitchFamily="18" charset="0"/>
                                                        </a:rPr>
                                                        <m:t>𝒕</m:t>
                                                      </m:r>
                                                      <m:r>
                                                        <a:rPr lang="sv-SE" sz="1200" i="1">
                                                          <a:latin typeface="Cambria Math" panose="02040503050406030204" pitchFamily="18" charset="0"/>
                                                          <a:ea typeface="Cambria Math" panose="02040503050406030204" pitchFamily="18" charset="0"/>
                                                        </a:rPr>
                                                        <m:t>+</m:t>
                                                      </m:r>
                                                      <m:r>
                                                        <a:rPr lang="sv-SE" sz="1200" i="1">
                                                          <a:latin typeface="Cambria Math" panose="02040503050406030204" pitchFamily="18" charset="0"/>
                                                          <a:ea typeface="Cambria Math" panose="02040503050406030204" pitchFamily="18" charset="0"/>
                                                        </a:rPr>
                                                        <m:t>𝜽</m:t>
                                                      </m:r>
                                                    </m:e>
                                                    <m:sub>
                                                      <m:r>
                                                        <a:rPr lang="sv-SE" sz="1200" b="1" i="1" smtClean="0">
                                                          <a:latin typeface="Cambria Math" panose="02040503050406030204" pitchFamily="18" charset="0"/>
                                                          <a:ea typeface="Cambria Math" panose="02040503050406030204" pitchFamily="18" charset="0"/>
                                                        </a:rPr>
                                                        <m:t>𝒌</m:t>
                                                      </m:r>
                                                    </m:sub>
                                                  </m:sSub>
                                                  <m: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</a:rPr>
                                                    <m:t>)</m:t>
                                                  </m:r>
                                                </m:sup>
                                              </m:sSup>
                                              <m:sSup>
                                                <m:sSupPr>
                                                  <m:ctrlP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</a:rPr>
                                                  </m:ctrlPr>
                                                </m:sSupPr>
                                                <m:e>
                                                  <m: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</a:rPr>
                                                    <m:t>𝒆</m:t>
                                                  </m:r>
                                                </m:e>
                                                <m:sup>
                                                  <m: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</a:rPr>
                                                    <m:t>−</m:t>
                                                  </m:r>
                                                  <m: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</a:rPr>
                                                    <m:t>𝒊</m:t>
                                                  </m:r>
                                                  <m: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</a:rPr>
                                                    <m:t>𝟐</m:t>
                                                  </m:r>
                                                  <m: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  <a:ea typeface="Cambria Math" panose="02040503050406030204" pitchFamily="18" charset="0"/>
                                                    </a:rPr>
                                                    <m:t>𝝅</m:t>
                                                  </m:r>
                                                  <m: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  <a:ea typeface="Cambria Math" panose="02040503050406030204" pitchFamily="18" charset="0"/>
                                                    </a:rPr>
                                                    <m:t>𝒇𝒕</m:t>
                                                  </m:r>
                                                </m:sup>
                                              </m:sSup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𝒅𝒕</m:t>
                                              </m:r>
                                            </m:e>
                                          </m:nary>
                                        </m:e>
                                      </m:nary>
                                    </m:e>
                                  </m:nary>
                                </m:e>
                              </m:nary>
                            </m:e>
                          </m:nary>
                          <m:sSup>
                            <m:sSupPr>
                              <m:ctrlPr>
                                <a:rPr lang="sv-SE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sv-SE" sz="12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nary>
                                    <m:naryPr>
                                      <m:limLoc m:val="undOvr"/>
                                      <m:ctrlP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naryPr>
                                    <m:sub>
                                      <m:r>
                                        <m:rPr>
                                          <m:brk m:alnAt="24"/>
                                        </m:rP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  <m:t>−</m:t>
                                      </m:r>
                                      <m:r>
                                        <a:rPr lang="sv-SE" sz="12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𝑵</m:t>
                                      </m:r>
                                      <m:sSub>
                                        <m:sSubPr>
                                          <m:ctrlP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𝑻</m:t>
                                          </m:r>
                                        </m:e>
                                        <m:sub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𝒔𝒚𝒎</m:t>
                                          </m:r>
                                        </m:sub>
                                      </m:sSub>
                                    </m:sub>
                                    <m:sup>
                                      <m:r>
                                        <m:rPr>
                                          <m:brk m:alnAt="24"/>
                                        </m:rP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  <m:t>−</m:t>
                                      </m:r>
                                      <m:r>
                                        <a:rPr lang="sv-SE" sz="12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𝑵</m:t>
                                      </m:r>
                                      <m:sSub>
                                        <m:sSubPr>
                                          <m:ctrlP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𝑻</m:t>
                                          </m:r>
                                        </m:e>
                                        <m:sub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𝒔𝒚𝒎</m:t>
                                          </m:r>
                                        </m:sub>
                                      </m:sSub>
                                    </m:sup>
                                    <m:e>
                                      <m: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  <m:t>𝒘</m:t>
                                      </m:r>
                                      <m:d>
                                        <m:dPr>
                                          <m:ctrlP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𝒔</m:t>
                                          </m:r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−</m:t>
                                          </m:r>
                                          <m:r>
                                            <a:rPr lang="sv-SE" sz="1200" b="1" i="1" smtClean="0">
                                              <a:latin typeface="Cambria Math" panose="02040503050406030204" pitchFamily="18" charset="0"/>
                                            </a:rPr>
                                            <m:t>𝒒</m:t>
                                          </m:r>
                                          <m:sSub>
                                            <m:sSubPr>
                                              <m:ctrlP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𝑻</m:t>
                                              </m:r>
                                            </m:e>
                                            <m:sub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𝒔𝒚𝒎</m:t>
                                              </m:r>
                                            </m:sub>
                                          </m:sSub>
                                        </m:e>
                                      </m:d>
                                      <m:sSup>
                                        <m:sSupPr>
                                          <m:ctrlP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𝒆</m:t>
                                          </m:r>
                                        </m:e>
                                        <m:sup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𝒋</m:t>
                                          </m:r>
                                          <m:sSub>
                                            <m:sSubPr>
                                              <m:ctrlP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(</m:t>
                                              </m:r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𝟐</m:t>
                                              </m:r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  <m:t>𝝅</m:t>
                                              </m:r>
                                              <m:sSub>
                                                <m:sSubPr>
                                                  <m:ctrlP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  <a:ea typeface="Cambria Math" panose="02040503050406030204" pitchFamily="18" charset="0"/>
                                                    </a:rPr>
                                                  </m:ctrlPr>
                                                </m:sSubPr>
                                                <m:e>
                                                  <m: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  <a:ea typeface="Cambria Math" panose="02040503050406030204" pitchFamily="18" charset="0"/>
                                                    </a:rPr>
                                                    <m:t>∆</m:t>
                                                  </m:r>
                                                </m:e>
                                                <m:sub>
                                                  <m: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  <a:ea typeface="Cambria Math" panose="02040503050406030204" pitchFamily="18" charset="0"/>
                                                    </a:rPr>
                                                    <m:t>𝑭</m:t>
                                                  </m:r>
                                                </m:sub>
                                              </m:sSub>
                                              <m:r>
                                                <a:rPr lang="sv-SE" sz="1200" b="1" i="1" smtClean="0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  <m:t>𝒑𝒔</m:t>
                                              </m:r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  <m:t>+</m:t>
                                              </m:r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  <m:t>𝜽</m:t>
                                              </m:r>
                                            </m:e>
                                            <m:sub>
                                              <m:r>
                                                <a:rPr lang="sv-SE" sz="1200" b="1" i="1" smtClean="0">
                                                  <a:latin typeface="Cambria Math" panose="02040503050406030204" pitchFamily="18" charset="0"/>
                                                </a:rPr>
                                                <m:t>𝒑</m:t>
                                              </m:r>
                                            </m:sub>
                                          </m:sSub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)</m:t>
                                          </m:r>
                                        </m:sup>
                                      </m:sSup>
                                      <m:sSup>
                                        <m:sSupPr>
                                          <m:ctrlP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𝒆</m:t>
                                          </m:r>
                                        </m:e>
                                        <m:sup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−</m:t>
                                          </m:r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𝒊</m:t>
                                          </m:r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𝟐</m:t>
                                          </m:r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𝝅</m:t>
                                          </m:r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𝒇𝒔</m:t>
                                          </m:r>
                                        </m:sup>
                                      </m:sSup>
                                      <m: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  <m:t>𝒅𝒔</m:t>
                                      </m:r>
                                    </m:e>
                                  </m:nary>
                                </m:e>
                              </m:d>
                            </m:e>
                            <m:sup>
                              <m:r>
                                <a:rPr lang="sv-SE" sz="1200" i="1">
                                  <a:latin typeface="Cambria Math" panose="02040503050406030204" pitchFamily="18" charset="0"/>
                                </a:rPr>
                                <m:t>∗</m:t>
                              </m:r>
                            </m:sup>
                          </m:sSup>
                        </m:e>
                      </m:d>
                      <m:r>
                        <a:rPr lang="sv-SE" sz="1200" b="1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sv-SE" sz="140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sv-SE" sz="12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sv-SE" sz="1200" i="1">
                              <a:latin typeface="Cambria Math" panose="02040503050406030204" pitchFamily="18" charset="0"/>
                            </a:rPr>
                            <m:t>𝒏</m:t>
                          </m:r>
                          <m:r>
                            <a:rPr lang="sv-SE" sz="1200" i="1">
                              <a:latin typeface="Cambria Math" panose="02040503050406030204" pitchFamily="18" charset="0"/>
                            </a:rPr>
                            <m:t>=−</m:t>
                          </m:r>
                          <m:r>
                            <a:rPr lang="sv-SE" sz="1200" i="1">
                              <a:latin typeface="Cambria Math" panose="02040503050406030204" pitchFamily="18" charset="0"/>
                            </a:rPr>
                            <m:t>𝑵</m:t>
                          </m:r>
                        </m:sub>
                        <m:sup>
                          <m:r>
                            <a:rPr lang="sv-SE" sz="1200" i="1">
                              <a:latin typeface="Cambria Math" panose="02040503050406030204" pitchFamily="18" charset="0"/>
                            </a:rPr>
                            <m:t>𝑵</m:t>
                          </m:r>
                          <m:r>
                            <a:rPr lang="sv-SE" sz="1200" b="1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sv-SE" sz="12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sup>
                        <m:e>
                          <m:nary>
                            <m:naryPr>
                              <m:chr m:val="∑"/>
                              <m:ctrlPr>
                                <a:rPr lang="sv-SE" sz="1200" i="1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3"/>
                                </m:rPr>
                                <a:rPr lang="sv-SE" sz="1200" b="1" i="1" smtClean="0">
                                  <a:latin typeface="Cambria Math" panose="02040503050406030204" pitchFamily="18" charset="0"/>
                                </a:rPr>
                                <m:t>𝒒</m:t>
                              </m:r>
                              <m:r>
                                <a:rPr lang="sv-SE" sz="1200" i="1">
                                  <a:latin typeface="Cambria Math" panose="02040503050406030204" pitchFamily="18" charset="0"/>
                                </a:rPr>
                                <m:t>=−</m:t>
                              </m:r>
                              <m:r>
                                <a:rPr lang="sv-SE" sz="1200" i="1">
                                  <a:latin typeface="Cambria Math" panose="02040503050406030204" pitchFamily="18" charset="0"/>
                                </a:rPr>
                                <m:t>𝑵</m:t>
                              </m:r>
                            </m:sub>
                            <m:sup>
                              <m:r>
                                <a:rPr lang="sv-SE" sz="1200" i="1">
                                  <a:latin typeface="Cambria Math" panose="02040503050406030204" pitchFamily="18" charset="0"/>
                                </a:rPr>
                                <m:t>𝑵</m:t>
                              </m:r>
                              <m:r>
                                <a:rPr lang="sv-SE" sz="1200" b="1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sv-SE" sz="1200" b="1" i="1" smtClean="0"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sup>
                            <m:e>
                              <m:sSub>
                                <m:sSubPr>
                                  <m:ctrlPr>
                                    <a:rPr lang="sv-SE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sv-SE" sz="1200" b="1" i="1" smtClean="0">
                                      <a:latin typeface="Cambria Math" panose="02040503050406030204" pitchFamily="18" charset="0"/>
                                    </a:rPr>
                                    <m:t>𝑰</m:t>
                                  </m:r>
                                </m:e>
                                <m:sub>
                                  <m:r>
                                    <a:rPr lang="sv-SE" sz="1200" i="1">
                                      <a:latin typeface="Cambria Math" panose="02040503050406030204" pitchFamily="18" charset="0"/>
                                    </a:rPr>
                                    <m:t>𝒏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sv-SE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sv-SE" sz="1200" b="1" i="1" smtClean="0">
                                      <a:latin typeface="Cambria Math" panose="02040503050406030204" pitchFamily="18" charset="0"/>
                                    </a:rPr>
                                    <m:t>𝑰</m:t>
                                  </m:r>
                                </m:e>
                                <m:sub>
                                  <m:r>
                                    <a:rPr lang="sv-SE" sz="1200" b="1" i="1" smtClean="0">
                                      <a:latin typeface="Cambria Math" panose="02040503050406030204" pitchFamily="18" charset="0"/>
                                    </a:rPr>
                                    <m:t>𝒒</m:t>
                                  </m:r>
                                </m:sub>
                              </m:sSub>
                              <m:r>
                                <a:rPr lang="sv-SE" sz="1200" i="1">
                                  <a:latin typeface="Cambria Math" panose="02040503050406030204" pitchFamily="18" charset="0"/>
                                </a:rPr>
                                <m:t>𝑬</m:t>
                              </m:r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sv-SE" sz="12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p>
                                    <m:sSupPr>
                                      <m:ctrlP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sSub>
                                        <m:sSubPr>
                                          <m:ctrlP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sv-SE" sz="1200" b="1" i="1" smtClean="0">
                                              <a:latin typeface="Cambria Math" panose="02040503050406030204" pitchFamily="18" charset="0"/>
                                            </a:rPr>
                                            <m:t>𝑩</m:t>
                                          </m:r>
                                        </m:e>
                                        <m:sub>
                                          <m:r>
                                            <a:rPr lang="sv-SE" sz="1200" b="1" i="1" smtClean="0">
                                              <a:latin typeface="Cambria Math" panose="02040503050406030204" pitchFamily="18" charset="0"/>
                                            </a:rPr>
                                            <m:t>𝒏</m:t>
                                          </m:r>
                                        </m:sub>
                                      </m:sSub>
                                      <m:d>
                                        <m:dPr>
                                          <m:ctrlP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sSub>
                                            <m:sSubPr>
                                              <m:ctrlP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𝑩</m:t>
                                              </m:r>
                                            </m:e>
                                            <m:sub>
                                              <m:r>
                                                <a:rPr lang="sv-SE" sz="1200" b="1" i="1" smtClean="0">
                                                  <a:latin typeface="Cambria Math" panose="02040503050406030204" pitchFamily="18" charset="0"/>
                                                </a:rPr>
                                                <m:t>𝒒</m:t>
                                              </m:r>
                                            </m:sub>
                                          </m:sSub>
                                        </m:e>
                                      </m:d>
                                    </m:e>
                                    <m:sup>
                                      <m: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  <m:t>∗</m:t>
                                      </m:r>
                                    </m:sup>
                                  </m:sSup>
                                </m:e>
                              </m:d>
                              <m:nary>
                                <m:naryPr>
                                  <m:chr m:val="∑"/>
                                  <m:ctrlPr>
                                    <a:rPr lang="sv-SE" sz="1200" i="1">
                                      <a:latin typeface="Cambria Math" panose="02040503050406030204" pitchFamily="18" charset="0"/>
                                    </a:rPr>
                                  </m:ctrlPr>
                                </m:naryPr>
                                <m:sub>
                                  <m:r>
                                    <m:rPr>
                                      <m:brk m:alnAt="23"/>
                                    </m:rPr>
                                    <a:rPr lang="sv-SE" sz="1200" b="1" i="1" smtClean="0">
                                      <a:latin typeface="Cambria Math" panose="02040503050406030204" pitchFamily="18" charset="0"/>
                                    </a:rPr>
                                    <m:t>𝒌</m:t>
                                  </m:r>
                                  <m:r>
                                    <a:rPr lang="sv-SE" sz="1200" i="1">
                                      <a:latin typeface="Cambria Math" panose="02040503050406030204" pitchFamily="18" charset="0"/>
                                    </a:rPr>
                                    <m:t>=</m:t>
                                  </m:r>
                                  <m:sSub>
                                    <m:sSubPr>
                                      <m:ctrlP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  <m:t>−</m:t>
                                      </m:r>
                                      <m: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  <m:t>𝑵</m:t>
                                      </m:r>
                                    </m:e>
                                    <m:sub>
                                      <m: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  <m:t>𝑺𝑹</m:t>
                                      </m:r>
                                    </m:sub>
                                  </m:sSub>
                                </m:sub>
                                <m:sup>
                                  <m:sSub>
                                    <m:sSubPr>
                                      <m:ctrlP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  <m:t>𝑵</m:t>
                                      </m:r>
                                    </m:e>
                                    <m:sub>
                                      <m: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  <m:t>𝑺𝑹</m:t>
                                      </m:r>
                                    </m:sub>
                                  </m:sSub>
                                </m:sup>
                                <m:e>
                                  <m:nary>
                                    <m:naryPr>
                                      <m:chr m:val="∑"/>
                                      <m:ctrlP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naryPr>
                                    <m:sub>
                                      <m:r>
                                        <a:rPr lang="sv-SE" sz="1200" b="1" i="1" smtClean="0">
                                          <a:latin typeface="Cambria Math" panose="02040503050406030204" pitchFamily="18" charset="0"/>
                                        </a:rPr>
                                        <m:t>𝒑</m:t>
                                      </m:r>
                                      <m: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  <m:t>=</m:t>
                                      </m:r>
                                      <m:sSub>
                                        <m:sSubPr>
                                          <m:ctrlP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−</m:t>
                                          </m:r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𝑵</m:t>
                                          </m:r>
                                        </m:e>
                                        <m:sub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𝑺𝑹</m:t>
                                          </m:r>
                                        </m:sub>
                                      </m:sSub>
                                    </m:sub>
                                    <m:sup>
                                      <m:sSub>
                                        <m:sSubPr>
                                          <m:ctrlP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𝑵</m:t>
                                          </m:r>
                                        </m:e>
                                        <m:sub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𝑺𝑹</m:t>
                                          </m:r>
                                        </m:sub>
                                      </m:sSub>
                                    </m:sup>
                                    <m:e>
                                      <m:sSub>
                                        <m:sSubPr>
                                          <m:ctrlP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𝑳</m:t>
                                          </m:r>
                                        </m:e>
                                        <m:sub>
                                          <m:r>
                                            <a:rPr lang="sv-SE" sz="1200" b="1" i="1" smtClean="0">
                                              <a:latin typeface="Cambria Math" panose="02040503050406030204" pitchFamily="18" charset="0"/>
                                            </a:rPr>
                                            <m:t>𝒌</m:t>
                                          </m:r>
                                        </m:sub>
                                      </m:sSub>
                                      <m:sSup>
                                        <m:sSupPr>
                                          <m:ctrlP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d>
                                            <m:dPr>
                                              <m:ctrlP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dPr>
                                            <m:e>
                                              <m:sSub>
                                                <m:sSubPr>
                                                  <m:ctrlP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</a:rPr>
                                                  </m:ctrlPr>
                                                </m:sSubPr>
                                                <m:e>
                                                  <m: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</a:rPr>
                                                    <m:t>𝑳</m:t>
                                                  </m:r>
                                                </m:e>
                                                <m:sub>
                                                  <m: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</a:rPr>
                                                    <m:t>𝒑</m:t>
                                                  </m:r>
                                                </m:sub>
                                              </m:sSub>
                                            </m:e>
                                          </m:d>
                                        </m:e>
                                        <m:sup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∗</m:t>
                                          </m:r>
                                        </m:sup>
                                      </m:sSup>
                                      <m:nary>
                                        <m:naryPr>
                                          <m:limLoc m:val="undOvr"/>
                                          <m:ctrlP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naryPr>
                                        <m:sub>
                                          <m:r>
                                            <m:rPr>
                                              <m:brk m:alnAt="24"/>
                                            </m:rP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−</m:t>
                                          </m:r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𝑵</m:t>
                                          </m:r>
                                          <m:sSub>
                                            <m:sSubPr>
                                              <m:ctrlP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𝑻</m:t>
                                              </m:r>
                                            </m:e>
                                            <m:sub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𝒔𝒚𝒎</m:t>
                                              </m:r>
                                            </m:sub>
                                          </m:sSub>
                                        </m:sub>
                                        <m:sup>
                                          <m:r>
                                            <m:rPr>
                                              <m:brk m:alnAt="24"/>
                                            </m:rP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−</m:t>
                                          </m:r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𝑵</m:t>
                                          </m:r>
                                          <m:sSub>
                                            <m:sSubPr>
                                              <m:ctrlP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𝑻</m:t>
                                              </m:r>
                                            </m:e>
                                            <m:sub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𝒔𝒚𝒎</m:t>
                                              </m:r>
                                            </m:sub>
                                          </m:sSub>
                                        </m:sup>
                                        <m:e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𝒘</m:t>
                                          </m:r>
                                          <m:d>
                                            <m:dPr>
                                              <m:ctrlP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dPr>
                                            <m:e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𝒕</m:t>
                                              </m:r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−</m:t>
                                              </m:r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𝒏</m:t>
                                              </m:r>
                                              <m:sSub>
                                                <m:sSubPr>
                                                  <m:ctrlP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</a:rPr>
                                                  </m:ctrlPr>
                                                </m:sSubPr>
                                                <m:e>
                                                  <m: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</a:rPr>
                                                    <m:t>𝑻</m:t>
                                                  </m:r>
                                                </m:e>
                                                <m:sub>
                                                  <m: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</a:rPr>
                                                    <m:t>𝒔𝒚𝒎</m:t>
                                                  </m:r>
                                                </m:sub>
                                              </m:sSub>
                                            </m:e>
                                          </m:d>
                                          <m:sSup>
                                            <m:sSupPr>
                                              <m:ctrlP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pPr>
                                            <m:e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𝒆</m:t>
                                              </m:r>
                                            </m:e>
                                            <m:sup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𝒋</m:t>
                                              </m:r>
                                              <m:sSub>
                                                <m:sSubPr>
                                                  <m:ctrlP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</a:rPr>
                                                  </m:ctrlPr>
                                                </m:sSubPr>
                                                <m:e>
                                                  <m: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</a:rPr>
                                                    <m:t>(</m:t>
                                                  </m:r>
                                                  <m: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</a:rPr>
                                                    <m:t>𝟐</m:t>
                                                  </m:r>
                                                  <m: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  <a:ea typeface="Cambria Math" panose="02040503050406030204" pitchFamily="18" charset="0"/>
                                                    </a:rPr>
                                                    <m:t>𝝅</m:t>
                                                  </m:r>
                                                  <m:sSub>
                                                    <m:sSubPr>
                                                      <m:ctrlPr>
                                                        <a:rPr lang="sv-SE" sz="1200" i="1">
                                                          <a:latin typeface="Cambria Math" panose="02040503050406030204" pitchFamily="18" charset="0"/>
                                                          <a:ea typeface="Cambria Math" panose="02040503050406030204" pitchFamily="18" charset="0"/>
                                                        </a:rPr>
                                                      </m:ctrlPr>
                                                    </m:sSubPr>
                                                    <m:e>
                                                      <m:r>
                                                        <a:rPr lang="sv-SE" sz="1200" i="1">
                                                          <a:latin typeface="Cambria Math" panose="02040503050406030204" pitchFamily="18" charset="0"/>
                                                          <a:ea typeface="Cambria Math" panose="02040503050406030204" pitchFamily="18" charset="0"/>
                                                        </a:rPr>
                                                        <m:t>∆</m:t>
                                                      </m:r>
                                                    </m:e>
                                                    <m:sub>
                                                      <m:r>
                                                        <a:rPr lang="sv-SE" sz="1200" i="1">
                                                          <a:latin typeface="Cambria Math" panose="02040503050406030204" pitchFamily="18" charset="0"/>
                                                          <a:ea typeface="Cambria Math" panose="02040503050406030204" pitchFamily="18" charset="0"/>
                                                        </a:rPr>
                                                        <m:t>𝑭</m:t>
                                                      </m:r>
                                                    </m:sub>
                                                  </m:sSub>
                                                  <m:r>
                                                    <a:rPr lang="sv-SE" sz="1200" b="1" i="1" smtClean="0">
                                                      <a:latin typeface="Cambria Math" panose="02040503050406030204" pitchFamily="18" charset="0"/>
                                                      <a:ea typeface="Cambria Math" panose="02040503050406030204" pitchFamily="18" charset="0"/>
                                                    </a:rPr>
                                                    <m:t>𝒌</m:t>
                                                  </m:r>
                                                  <m: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  <a:ea typeface="Cambria Math" panose="02040503050406030204" pitchFamily="18" charset="0"/>
                                                    </a:rPr>
                                                    <m:t>𝒕</m:t>
                                                  </m:r>
                                                  <m: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  <a:ea typeface="Cambria Math" panose="02040503050406030204" pitchFamily="18" charset="0"/>
                                                    </a:rPr>
                                                    <m:t>+</m:t>
                                                  </m:r>
                                                  <m: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  <a:ea typeface="Cambria Math" panose="02040503050406030204" pitchFamily="18" charset="0"/>
                                                    </a:rPr>
                                                    <m:t>𝜽</m:t>
                                                  </m:r>
                                                </m:e>
                                                <m:sub>
                                                  <m:r>
                                                    <a:rPr lang="sv-SE" sz="1200" b="1" i="1" smtClean="0">
                                                      <a:latin typeface="Cambria Math" panose="02040503050406030204" pitchFamily="18" charset="0"/>
                                                      <a:ea typeface="Cambria Math" panose="02040503050406030204" pitchFamily="18" charset="0"/>
                                                    </a:rPr>
                                                    <m:t>𝒌</m:t>
                                                  </m:r>
                                                </m:sub>
                                              </m:sSub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)</m:t>
                                              </m:r>
                                            </m:sup>
                                          </m:sSup>
                                          <m:sSup>
                                            <m:sSupPr>
                                              <m:ctrlP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pPr>
                                            <m:e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𝒆</m:t>
                                              </m:r>
                                            </m:e>
                                            <m:sup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−</m:t>
                                              </m:r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𝒊</m:t>
                                              </m:r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𝟐</m:t>
                                              </m:r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  <m:t>𝝅</m:t>
                                              </m:r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  <m:t>𝒇𝒕</m:t>
                                              </m:r>
                                            </m:sup>
                                          </m:sSup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𝒅𝒕</m:t>
                                          </m:r>
                                        </m:e>
                                      </m:nary>
                                    </m:e>
                                  </m:nary>
                                </m:e>
                              </m:nary>
                            </m:e>
                          </m:nary>
                        </m:e>
                      </m:nary>
                      <m:sSup>
                        <m:sSupPr>
                          <m:ctrlPr>
                            <a:rPr lang="sv-SE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sv-SE" sz="12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nary>
                                <m:naryPr>
                                  <m:limLoc m:val="undOvr"/>
                                  <m:ctrlPr>
                                    <a:rPr lang="sv-SE" sz="1200" i="1">
                                      <a:latin typeface="Cambria Math" panose="02040503050406030204" pitchFamily="18" charset="0"/>
                                    </a:rPr>
                                  </m:ctrlPr>
                                </m:naryPr>
                                <m:sub>
                                  <m:r>
                                    <m:rPr>
                                      <m:brk m:alnAt="24"/>
                                    </m:rPr>
                                    <a:rPr lang="sv-SE" sz="1200" i="1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sv-SE" sz="12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𝑵</m:t>
                                  </m:r>
                                  <m:sSub>
                                    <m:sSubPr>
                                      <m:ctrlP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  <m:t>𝑻</m:t>
                                      </m:r>
                                    </m:e>
                                    <m:sub>
                                      <m: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  <m:t>𝒔𝒚𝒎</m:t>
                                      </m:r>
                                    </m:sub>
                                  </m:sSub>
                                </m:sub>
                                <m:sup>
                                  <m:r>
                                    <m:rPr>
                                      <m:brk m:alnAt="24"/>
                                    </m:rPr>
                                    <a:rPr lang="sv-SE" sz="1200" i="1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sv-SE" sz="12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𝑵</m:t>
                                  </m:r>
                                  <m:sSub>
                                    <m:sSubPr>
                                      <m:ctrlP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  <m:t>𝑻</m:t>
                                      </m:r>
                                    </m:e>
                                    <m:sub>
                                      <m: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  <m:t>𝒔𝒚𝒎</m:t>
                                      </m:r>
                                    </m:sub>
                                  </m:sSub>
                                </m:sup>
                                <m:e>
                                  <m:r>
                                    <a:rPr lang="sv-SE" sz="1200" i="1">
                                      <a:latin typeface="Cambria Math" panose="02040503050406030204" pitchFamily="18" charset="0"/>
                                    </a:rPr>
                                    <m:t>𝒘</m:t>
                                  </m:r>
                                  <m:d>
                                    <m:dPr>
                                      <m:ctrlP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  <m:t>𝒔</m:t>
                                      </m:r>
                                      <m: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  <m:t>−</m:t>
                                      </m:r>
                                      <m:r>
                                        <a:rPr lang="sv-SE" sz="1200" b="1" i="1" smtClean="0">
                                          <a:latin typeface="Cambria Math" panose="02040503050406030204" pitchFamily="18" charset="0"/>
                                        </a:rPr>
                                        <m:t>𝒒</m:t>
                                      </m:r>
                                      <m:sSub>
                                        <m:sSubPr>
                                          <m:ctrlP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𝑻</m:t>
                                          </m:r>
                                        </m:e>
                                        <m:sub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𝒔𝒚𝒎</m:t>
                                          </m:r>
                                        </m:sub>
                                      </m:sSub>
                                    </m:e>
                                  </m:d>
                                  <m:sSup>
                                    <m:sSupPr>
                                      <m:ctrlP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  <m:t>𝒆</m:t>
                                      </m:r>
                                    </m:e>
                                    <m:sup>
                                      <m: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  <m:t>𝒋</m:t>
                                      </m:r>
                                      <m:sSub>
                                        <m:sSubPr>
                                          <m:ctrlP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(</m:t>
                                          </m:r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𝟐</m:t>
                                          </m:r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𝝅</m:t>
                                          </m:r>
                                          <m:sSub>
                                            <m:sSubPr>
                                              <m:ctrlP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  <m:t>∆</m:t>
                                              </m:r>
                                            </m:e>
                                            <m:sub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  <m:t>𝑭</m:t>
                                              </m:r>
                                            </m:sub>
                                          </m:sSub>
                                          <m:r>
                                            <a:rPr lang="sv-SE" sz="1200" b="1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𝒑𝒔</m:t>
                                          </m:r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+</m:t>
                                          </m:r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𝜽</m:t>
                                          </m:r>
                                        </m:e>
                                        <m:sub>
                                          <m:r>
                                            <a:rPr lang="sv-SE" sz="1200" b="1" i="1" smtClean="0">
                                              <a:latin typeface="Cambria Math" panose="02040503050406030204" pitchFamily="18" charset="0"/>
                                            </a:rPr>
                                            <m:t>𝒑</m:t>
                                          </m:r>
                                        </m:sub>
                                      </m:sSub>
                                      <m: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  <m:t>)</m:t>
                                      </m:r>
                                    </m:sup>
                                  </m:sSup>
                                  <m:sSup>
                                    <m:sSupPr>
                                      <m:ctrlP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  <m:t>𝒆</m:t>
                                      </m:r>
                                    </m:e>
                                    <m:sup>
                                      <m: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  <m:t>−</m:t>
                                      </m:r>
                                      <m: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  <m:t>𝒊</m:t>
                                      </m:r>
                                      <m: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  <m:t>𝟐</m:t>
                                      </m:r>
                                      <m:r>
                                        <a:rPr lang="sv-SE" sz="12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𝝅</m:t>
                                      </m:r>
                                      <m:r>
                                        <a:rPr lang="sv-SE" sz="12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𝒇𝒔</m:t>
                                      </m:r>
                                    </m:sup>
                                  </m:sSup>
                                  <m:r>
                                    <a:rPr lang="sv-SE" sz="1200" i="1">
                                      <a:latin typeface="Cambria Math" panose="02040503050406030204" pitchFamily="18" charset="0"/>
                                    </a:rPr>
                                    <m:t>𝒅𝒔</m:t>
                                  </m:r>
                                </m:e>
                              </m:nary>
                            </m:e>
                          </m:d>
                        </m:e>
                        <m:sup>
                          <m:r>
                            <a:rPr lang="sv-SE" sz="1200" i="1">
                              <a:latin typeface="Cambria Math" panose="02040503050406030204" pitchFamily="18" charset="0"/>
                            </a:rPr>
                            <m:t>∗</m:t>
                          </m:r>
                        </m:sup>
                      </m:sSup>
                      <m:r>
                        <a:rPr lang="sv-SE" sz="1200" i="1">
                          <a:latin typeface="Cambria Math" panose="02040503050406030204" pitchFamily="18" charset="0"/>
                        </a:rPr>
                        <m:t> =</m:t>
                      </m:r>
                    </m:oMath>
                  </m:oMathPara>
                </a14:m>
                <a:endParaRPr lang="sv-SE" sz="120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sv-SE" sz="1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sv-SE" sz="1400" b="1" i="1" smtClean="0">
                              <a:latin typeface="Cambria Math" panose="02040503050406030204" pitchFamily="18" charset="0"/>
                            </a:rPr>
                            <m:t>𝒏</m:t>
                          </m:r>
                          <m:r>
                            <a:rPr lang="sv-SE" sz="1400" b="1" i="1" smtClean="0">
                              <a:latin typeface="Cambria Math" panose="02040503050406030204" pitchFamily="18" charset="0"/>
                            </a:rPr>
                            <m:t>=−</m:t>
                          </m:r>
                          <m:r>
                            <a:rPr lang="sv-SE" sz="1400" b="1" i="1" smtClean="0">
                              <a:latin typeface="Cambria Math" panose="02040503050406030204" pitchFamily="18" charset="0"/>
                            </a:rPr>
                            <m:t>𝑵</m:t>
                          </m:r>
                        </m:sub>
                        <m:sup>
                          <m:r>
                            <a:rPr lang="sv-SE" sz="1400" b="1" i="1" smtClean="0">
                              <a:latin typeface="Cambria Math" panose="02040503050406030204" pitchFamily="18" charset="0"/>
                            </a:rPr>
                            <m:t>𝑵</m:t>
                          </m:r>
                          <m:r>
                            <a:rPr lang="sv-SE" sz="1400" b="1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sv-SE" sz="14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sup>
                        <m:e>
                          <m:sSup>
                            <m:sSupPr>
                              <m:ctrlPr>
                                <a:rPr lang="sv-SE" sz="14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sv-SE" sz="14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sv-SE" sz="1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sv-SE" sz="1400" b="1" i="1" smtClean="0">
                                          <a:latin typeface="Cambria Math" panose="02040503050406030204" pitchFamily="18" charset="0"/>
                                        </a:rPr>
                                        <m:t>𝑰</m:t>
                                      </m:r>
                                    </m:e>
                                    <m:sub>
                                      <m:r>
                                        <a:rPr lang="sv-SE" sz="1400" i="1">
                                          <a:latin typeface="Cambria Math" panose="02040503050406030204" pitchFamily="18" charset="0"/>
                                        </a:rPr>
                                        <m:t>𝒏</m:t>
                                      </m:r>
                                    </m:sub>
                                  </m:sSub>
                                </m:e>
                              </m:d>
                            </m:e>
                            <m:sup>
                              <m:r>
                                <a:rPr lang="sv-SE" sz="1400" b="1" i="1" smtClean="0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  <m:nary>
                            <m:naryPr>
                              <m:chr m:val="∑"/>
                              <m:ctrlPr>
                                <a:rPr lang="sv-SE" sz="1400" i="1" smtClean="0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3"/>
                                </m:rPr>
                                <a:rPr lang="sv-SE" sz="1400" b="1" i="1" smtClean="0">
                                  <a:latin typeface="Cambria Math" panose="02040503050406030204" pitchFamily="18" charset="0"/>
                                </a:rPr>
                                <m:t>𝒌</m:t>
                              </m:r>
                              <m:r>
                                <a:rPr lang="sv-SE" sz="1400" i="1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sSub>
                                <m:sSubPr>
                                  <m:ctrlPr>
                                    <a:rPr lang="sv-SE" sz="14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sv-SE" sz="1400" i="1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sv-SE" sz="1400" i="1">
                                      <a:latin typeface="Cambria Math" panose="02040503050406030204" pitchFamily="18" charset="0"/>
                                    </a:rPr>
                                    <m:t>𝑵</m:t>
                                  </m:r>
                                </m:e>
                                <m:sub>
                                  <m:r>
                                    <a:rPr lang="sv-SE" sz="1400" i="1">
                                      <a:latin typeface="Cambria Math" panose="02040503050406030204" pitchFamily="18" charset="0"/>
                                    </a:rPr>
                                    <m:t>𝑺𝑹</m:t>
                                  </m:r>
                                </m:sub>
                              </m:sSub>
                            </m:sub>
                            <m:sup>
                              <m:sSub>
                                <m:sSubPr>
                                  <m:ctrlPr>
                                    <a:rPr lang="sv-SE" sz="14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sv-SE" sz="1400" i="1">
                                      <a:latin typeface="Cambria Math" panose="02040503050406030204" pitchFamily="18" charset="0"/>
                                    </a:rPr>
                                    <m:t>𝑵</m:t>
                                  </m:r>
                                </m:e>
                                <m:sub>
                                  <m:r>
                                    <a:rPr lang="sv-SE" sz="1400" i="1">
                                      <a:latin typeface="Cambria Math" panose="02040503050406030204" pitchFamily="18" charset="0"/>
                                    </a:rPr>
                                    <m:t>𝑺𝑹</m:t>
                                  </m:r>
                                </m:sub>
                              </m:sSub>
                            </m:sup>
                            <m:e>
                              <m:sSup>
                                <m:sSupPr>
                                  <m:ctrlPr>
                                    <a:rPr lang="sv-SE" sz="1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begChr m:val="|"/>
                                      <m:endChr m:val="|"/>
                                      <m:ctrlPr>
                                        <a:rPr lang="sv-SE" sz="140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nary>
                                        <m:naryPr>
                                          <m:limLoc m:val="undOvr"/>
                                          <m:ctrlPr>
                                            <a:rPr lang="sv-SE" sz="14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naryPr>
                                        <m:sub>
                                          <m:r>
                                            <a:rPr lang="sv-SE" sz="1400" b="1" i="1" smtClean="0">
                                              <a:latin typeface="Cambria Math" panose="02040503050406030204" pitchFamily="18" charset="0"/>
                                            </a:rPr>
                                            <m:t>𝟎</m:t>
                                          </m:r>
                                        </m:sub>
                                        <m:sup>
                                          <m:sSub>
                                            <m:sSubPr>
                                              <m:ctrlPr>
                                                <a:rPr lang="sv-SE" sz="14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sv-SE" sz="1400" i="1">
                                                  <a:latin typeface="Cambria Math" panose="02040503050406030204" pitchFamily="18" charset="0"/>
                                                </a:rPr>
                                                <m:t>𝑻</m:t>
                                              </m:r>
                                            </m:e>
                                            <m:sub>
                                              <m:r>
                                                <a:rPr lang="sv-SE" sz="1400" i="1">
                                                  <a:latin typeface="Cambria Math" panose="02040503050406030204" pitchFamily="18" charset="0"/>
                                                </a:rPr>
                                                <m:t>𝒔𝒚𝒎</m:t>
                                              </m:r>
                                            </m:sub>
                                          </m:sSub>
                                        </m:sup>
                                        <m:e>
                                          <m:sSup>
                                            <m:sSupPr>
                                              <m:ctrlPr>
                                                <a:rPr lang="sv-SE" sz="14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pPr>
                                            <m:e>
                                              <m:r>
                                                <a:rPr lang="sv-SE" sz="1400" i="1">
                                                  <a:latin typeface="Cambria Math" panose="02040503050406030204" pitchFamily="18" charset="0"/>
                                                </a:rPr>
                                                <m:t>𝒆</m:t>
                                              </m:r>
                                            </m:e>
                                            <m:sup>
                                              <m:r>
                                                <a:rPr lang="sv-SE" sz="1400" i="1">
                                                  <a:latin typeface="Cambria Math" panose="02040503050406030204" pitchFamily="18" charset="0"/>
                                                </a:rPr>
                                                <m:t>𝒋</m:t>
                                              </m:r>
                                              <m:sSub>
                                                <m:sSubPr>
                                                  <m:ctrlPr>
                                                    <a:rPr lang="sv-SE" sz="1400" i="1">
                                                      <a:latin typeface="Cambria Math" panose="02040503050406030204" pitchFamily="18" charset="0"/>
                                                    </a:rPr>
                                                  </m:ctrlPr>
                                                </m:sSubPr>
                                                <m:e>
                                                  <m:r>
                                                    <a:rPr lang="sv-SE" sz="1400" i="1">
                                                      <a:latin typeface="Cambria Math" panose="02040503050406030204" pitchFamily="18" charset="0"/>
                                                    </a:rPr>
                                                    <m:t>(</m:t>
                                                  </m:r>
                                                  <m:r>
                                                    <a:rPr lang="sv-SE" sz="1400" i="1">
                                                      <a:latin typeface="Cambria Math" panose="02040503050406030204" pitchFamily="18" charset="0"/>
                                                    </a:rPr>
                                                    <m:t>𝟐</m:t>
                                                  </m:r>
                                                  <m:r>
                                                    <a:rPr lang="sv-SE" sz="1400" i="1">
                                                      <a:latin typeface="Cambria Math" panose="02040503050406030204" pitchFamily="18" charset="0"/>
                                                      <a:ea typeface="Cambria Math" panose="02040503050406030204" pitchFamily="18" charset="0"/>
                                                    </a:rPr>
                                                    <m:t>𝝅</m:t>
                                                  </m:r>
                                                  <m:sSub>
                                                    <m:sSubPr>
                                                      <m:ctrlPr>
                                                        <a:rPr lang="sv-SE" sz="1400" i="1">
                                                          <a:latin typeface="Cambria Math" panose="02040503050406030204" pitchFamily="18" charset="0"/>
                                                          <a:ea typeface="Cambria Math" panose="02040503050406030204" pitchFamily="18" charset="0"/>
                                                        </a:rPr>
                                                      </m:ctrlPr>
                                                    </m:sSubPr>
                                                    <m:e>
                                                      <m:r>
                                                        <a:rPr lang="sv-SE" sz="1400" i="1">
                                                          <a:latin typeface="Cambria Math" panose="02040503050406030204" pitchFamily="18" charset="0"/>
                                                          <a:ea typeface="Cambria Math" panose="02040503050406030204" pitchFamily="18" charset="0"/>
                                                        </a:rPr>
                                                        <m:t>∆</m:t>
                                                      </m:r>
                                                    </m:e>
                                                    <m:sub>
                                                      <m:r>
                                                        <a:rPr lang="sv-SE" sz="1400" i="1">
                                                          <a:latin typeface="Cambria Math" panose="02040503050406030204" pitchFamily="18" charset="0"/>
                                                          <a:ea typeface="Cambria Math" panose="02040503050406030204" pitchFamily="18" charset="0"/>
                                                        </a:rPr>
                                                        <m:t>𝑭</m:t>
                                                      </m:r>
                                                    </m:sub>
                                                  </m:sSub>
                                                  <m:r>
                                                    <a:rPr lang="sv-SE" sz="1400" b="1" i="1" smtClean="0">
                                                      <a:latin typeface="Cambria Math" panose="02040503050406030204" pitchFamily="18" charset="0"/>
                                                      <a:ea typeface="Cambria Math" panose="02040503050406030204" pitchFamily="18" charset="0"/>
                                                    </a:rPr>
                                                    <m:t>𝒌</m:t>
                                                  </m:r>
                                                  <m:r>
                                                    <a:rPr lang="sv-SE" sz="1400" i="1">
                                                      <a:latin typeface="Cambria Math" panose="02040503050406030204" pitchFamily="18" charset="0"/>
                                                      <a:ea typeface="Cambria Math" panose="02040503050406030204" pitchFamily="18" charset="0"/>
                                                    </a:rPr>
                                                    <m:t>𝒕</m:t>
                                                  </m:r>
                                                  <m:r>
                                                    <a:rPr lang="sv-SE" sz="1400" i="1">
                                                      <a:latin typeface="Cambria Math" panose="02040503050406030204" pitchFamily="18" charset="0"/>
                                                      <a:ea typeface="Cambria Math" panose="02040503050406030204" pitchFamily="18" charset="0"/>
                                                    </a:rPr>
                                                    <m:t>+</m:t>
                                                  </m:r>
                                                  <m:r>
                                                    <a:rPr lang="sv-SE" sz="1400" i="1">
                                                      <a:latin typeface="Cambria Math" panose="02040503050406030204" pitchFamily="18" charset="0"/>
                                                      <a:ea typeface="Cambria Math" panose="02040503050406030204" pitchFamily="18" charset="0"/>
                                                    </a:rPr>
                                                    <m:t>𝜽</m:t>
                                                  </m:r>
                                                </m:e>
                                                <m:sub>
                                                  <m:r>
                                                    <a:rPr lang="sv-SE" sz="1400" b="1" i="1" smtClean="0">
                                                      <a:latin typeface="Cambria Math" panose="02040503050406030204" pitchFamily="18" charset="0"/>
                                                    </a:rPr>
                                                    <m:t>𝒌</m:t>
                                                  </m:r>
                                                </m:sub>
                                              </m:sSub>
                                              <m:r>
                                                <a:rPr lang="sv-SE" sz="1400" i="1">
                                                  <a:latin typeface="Cambria Math" panose="02040503050406030204" pitchFamily="18" charset="0"/>
                                                </a:rPr>
                                                <m:t>)</m:t>
                                              </m:r>
                                            </m:sup>
                                          </m:sSup>
                                          <m:sSup>
                                            <m:sSupPr>
                                              <m:ctrlPr>
                                                <a:rPr lang="sv-SE" sz="14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pPr>
                                            <m:e>
                                              <m:r>
                                                <a:rPr lang="sv-SE" sz="1400" i="1">
                                                  <a:latin typeface="Cambria Math" panose="02040503050406030204" pitchFamily="18" charset="0"/>
                                                </a:rPr>
                                                <m:t>𝒆</m:t>
                                              </m:r>
                                            </m:e>
                                            <m:sup>
                                              <m:r>
                                                <a:rPr lang="sv-SE" sz="1400" i="1">
                                                  <a:latin typeface="Cambria Math" panose="02040503050406030204" pitchFamily="18" charset="0"/>
                                                </a:rPr>
                                                <m:t>−</m:t>
                                              </m:r>
                                              <m:r>
                                                <a:rPr lang="sv-SE" sz="1400" i="1">
                                                  <a:latin typeface="Cambria Math" panose="02040503050406030204" pitchFamily="18" charset="0"/>
                                                </a:rPr>
                                                <m:t>𝒊</m:t>
                                              </m:r>
                                              <m:r>
                                                <a:rPr lang="sv-SE" sz="1400" i="1">
                                                  <a:latin typeface="Cambria Math" panose="02040503050406030204" pitchFamily="18" charset="0"/>
                                                </a:rPr>
                                                <m:t>𝟐</m:t>
                                              </m:r>
                                              <m:r>
                                                <a:rPr lang="sv-SE" sz="1400" i="1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  <m:t>𝝅</m:t>
                                              </m:r>
                                              <m:r>
                                                <a:rPr lang="sv-SE" sz="1400" i="1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  <m:t>𝒇𝒕</m:t>
                                              </m:r>
                                            </m:sup>
                                          </m:sSup>
                                          <m:r>
                                            <a:rPr lang="sv-SE" sz="1400" i="1">
                                              <a:latin typeface="Cambria Math" panose="02040503050406030204" pitchFamily="18" charset="0"/>
                                            </a:rPr>
                                            <m:t>𝒅𝒕</m:t>
                                          </m:r>
                                        </m:e>
                                      </m:nary>
                                    </m:e>
                                  </m:d>
                                </m:e>
                                <m:sup>
                                  <m:r>
                                    <a:rPr lang="sv-SE" sz="1400" b="1" i="1" smtClean="0"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sup>
                              </m:sSup>
                            </m:e>
                          </m:nary>
                        </m:e>
                      </m:nary>
                      <m:r>
                        <a:rPr lang="sv-SE" sz="1400" b="1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ctrlPr>
                            <a:rPr lang="sv-SE" sz="1400" b="1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sv-SE" sz="1400" b="1" i="1" smtClean="0">
                              <a:latin typeface="Cambria Math" panose="02040503050406030204" pitchFamily="18" charset="0"/>
                            </a:rPr>
                            <m:t>𝒏</m:t>
                          </m:r>
                          <m:r>
                            <a:rPr lang="sv-SE" sz="1400" b="1" i="1" smtClean="0">
                              <a:latin typeface="Cambria Math" panose="02040503050406030204" pitchFamily="18" charset="0"/>
                            </a:rPr>
                            <m:t>=−</m:t>
                          </m:r>
                          <m:r>
                            <a:rPr lang="sv-SE" sz="1400" b="1" i="1" smtClean="0">
                              <a:latin typeface="Cambria Math" panose="02040503050406030204" pitchFamily="18" charset="0"/>
                            </a:rPr>
                            <m:t>𝑵</m:t>
                          </m:r>
                        </m:sub>
                        <m:sup>
                          <m:r>
                            <a:rPr lang="sv-SE" sz="1400" b="1" i="1" smtClean="0">
                              <a:latin typeface="Cambria Math" panose="02040503050406030204" pitchFamily="18" charset="0"/>
                            </a:rPr>
                            <m:t>𝑵</m:t>
                          </m:r>
                          <m:r>
                            <a:rPr lang="sv-SE" sz="1400" b="1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sv-SE" sz="14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sup>
                        <m:e>
                          <m:sSub>
                            <m:sSubPr>
                              <m:ctrlPr>
                                <a:rPr lang="sv-SE" sz="1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sv-SE" sz="1400" b="1" i="1" smtClean="0">
                                  <a:latin typeface="Cambria Math" panose="02040503050406030204" pitchFamily="18" charset="0"/>
                                </a:rPr>
                                <m:t>𝑰</m:t>
                              </m:r>
                            </m:e>
                            <m:sub>
                              <m:r>
                                <a:rPr lang="sv-SE" sz="1400" i="1">
                                  <a:latin typeface="Cambria Math" panose="02040503050406030204" pitchFamily="18" charset="0"/>
                                </a:rPr>
                                <m:t>𝒏</m:t>
                              </m:r>
                            </m:sub>
                          </m:sSub>
                          <m:nary>
                            <m:naryPr>
                              <m:chr m:val="∑"/>
                              <m:ctrlPr>
                                <a:rPr lang="sv-SE" sz="1400" i="1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3"/>
                                </m:rPr>
                                <a:rPr lang="sv-SE" sz="1400" b="1" i="1" smtClean="0">
                                  <a:latin typeface="Cambria Math" panose="02040503050406030204" pitchFamily="18" charset="0"/>
                                </a:rPr>
                                <m:t>𝒌</m:t>
                              </m:r>
                              <m:r>
                                <a:rPr lang="sv-SE" sz="1400" i="1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sSub>
                                <m:sSubPr>
                                  <m:ctrlPr>
                                    <a:rPr lang="sv-SE" sz="14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sv-SE" sz="1400" i="1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sv-SE" sz="1400" i="1">
                                      <a:latin typeface="Cambria Math" panose="02040503050406030204" pitchFamily="18" charset="0"/>
                                    </a:rPr>
                                    <m:t>𝑵</m:t>
                                  </m:r>
                                </m:e>
                                <m:sub>
                                  <m:r>
                                    <a:rPr lang="sv-SE" sz="1400" i="1">
                                      <a:latin typeface="Cambria Math" panose="02040503050406030204" pitchFamily="18" charset="0"/>
                                    </a:rPr>
                                    <m:t>𝑺𝑹</m:t>
                                  </m:r>
                                </m:sub>
                              </m:sSub>
                            </m:sub>
                            <m:sup>
                              <m:sSub>
                                <m:sSubPr>
                                  <m:ctrlPr>
                                    <a:rPr lang="sv-SE" sz="14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sv-SE" sz="1400" i="1">
                                      <a:latin typeface="Cambria Math" panose="02040503050406030204" pitchFamily="18" charset="0"/>
                                    </a:rPr>
                                    <m:t>𝑵</m:t>
                                  </m:r>
                                </m:e>
                                <m:sub>
                                  <m:r>
                                    <a:rPr lang="sv-SE" sz="1400" i="1">
                                      <a:latin typeface="Cambria Math" panose="02040503050406030204" pitchFamily="18" charset="0"/>
                                    </a:rPr>
                                    <m:t>𝑺𝑹</m:t>
                                  </m:r>
                                </m:sub>
                              </m:sSub>
                            </m:sup>
                            <m:e>
                              <m:sSubSup>
                                <m:sSubSupPr>
                                  <m:ctrlPr>
                                    <a:rPr lang="sv-SE" sz="1400" i="1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sv-SE" sz="1400" i="1">
                                      <a:latin typeface="Cambria Math" panose="02040503050406030204" pitchFamily="18" charset="0"/>
                                    </a:rPr>
                                    <m:t>𝑻</m:t>
                                  </m:r>
                                </m:e>
                                <m:sub>
                                  <m:r>
                                    <a:rPr lang="sv-SE" sz="1400" i="1">
                                      <a:latin typeface="Cambria Math" panose="02040503050406030204" pitchFamily="18" charset="0"/>
                                    </a:rPr>
                                    <m:t>𝒔𝒚𝒎</m:t>
                                  </m:r>
                                </m:sub>
                                <m:sup>
                                  <m:r>
                                    <a:rPr lang="sv-SE" sz="1400" i="1"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sup>
                              </m:sSubSup>
                              <m:sSub>
                                <m:sSubPr>
                                  <m:ctrlPr>
                                    <a:rPr lang="sv-SE" sz="14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sv-SE" sz="1400" i="1">
                                      <a:latin typeface="Cambria Math" panose="02040503050406030204" pitchFamily="18" charset="0"/>
                                    </a:rPr>
                                    <m:t>𝑯</m:t>
                                  </m:r>
                                </m:e>
                                <m:sub>
                                  <m:r>
                                    <a:rPr lang="sv-SE" sz="1400" b="1" i="1" smtClean="0">
                                      <a:latin typeface="Cambria Math" panose="02040503050406030204" pitchFamily="18" charset="0"/>
                                    </a:rPr>
                                    <m:t>𝒌</m:t>
                                  </m:r>
                                </m:sub>
                              </m:sSub>
                              <m:r>
                                <a:rPr lang="sv-SE" sz="1400" i="1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sv-SE" sz="1400" i="1">
                                  <a:latin typeface="Cambria Math" panose="02040503050406030204" pitchFamily="18" charset="0"/>
                                </a:rPr>
                                <m:t>𝒇</m:t>
                              </m:r>
                              <m:r>
                                <a:rPr lang="sv-SE" sz="1400" i="1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</m:nary>
                          <m:r>
                            <a:rPr lang="sv-SE" sz="1400" b="1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sSubSup>
                            <m:sSubSupPr>
                              <m:ctrlPr>
                                <a:rPr lang="sv-SE" sz="1400" i="1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sv-SE" sz="1400" i="1">
                                  <a:latin typeface="Cambria Math" panose="02040503050406030204" pitchFamily="18" charset="0"/>
                                </a:rPr>
                                <m:t>𝑻</m:t>
                              </m:r>
                            </m:e>
                            <m:sub>
                              <m:r>
                                <a:rPr lang="sv-SE" sz="1400" i="1">
                                  <a:latin typeface="Cambria Math" panose="02040503050406030204" pitchFamily="18" charset="0"/>
                                </a:rPr>
                                <m:t>𝒔𝒚𝒎</m:t>
                              </m:r>
                            </m:sub>
                            <m:sup>
                              <m:r>
                                <a:rPr lang="sv-SE" sz="1400" i="1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bSup>
                          <m:r>
                            <a:rPr lang="sv-SE" sz="1400" b="1" i="1" smtClean="0">
                              <a:latin typeface="Cambria Math" panose="02040503050406030204" pitchFamily="18" charset="0"/>
                            </a:rPr>
                            <m:t>𝑯</m:t>
                          </m:r>
                          <m:r>
                            <a:rPr lang="sv-SE" sz="1400" b="1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sv-SE" sz="1400" b="1" i="1" smtClean="0">
                              <a:latin typeface="Cambria Math" panose="02040503050406030204" pitchFamily="18" charset="0"/>
                            </a:rPr>
                            <m:t>𝒇</m:t>
                          </m:r>
                          <m:r>
                            <a:rPr lang="sv-SE" sz="1400" b="1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  <m:nary>
                            <m:naryPr>
                              <m:chr m:val="∑"/>
                              <m:ctrlPr>
                                <a:rPr lang="sv-SE" sz="1400" b="1" i="1" smtClean="0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3"/>
                                </m:rPr>
                                <a:rPr lang="sv-SE" sz="1400" b="1" i="1" smtClean="0">
                                  <a:latin typeface="Cambria Math" panose="02040503050406030204" pitchFamily="18" charset="0"/>
                                </a:rPr>
                                <m:t>𝒏</m:t>
                              </m:r>
                              <m:r>
                                <a:rPr lang="sv-SE" sz="1400" b="1" i="1" smtClean="0">
                                  <a:latin typeface="Cambria Math" panose="02040503050406030204" pitchFamily="18" charset="0"/>
                                </a:rPr>
                                <m:t>=−</m:t>
                              </m:r>
                              <m:r>
                                <a:rPr lang="sv-SE" sz="1400" b="1" i="1" smtClean="0">
                                  <a:latin typeface="Cambria Math" panose="02040503050406030204" pitchFamily="18" charset="0"/>
                                </a:rPr>
                                <m:t>𝑵</m:t>
                              </m:r>
                            </m:sub>
                            <m:sup>
                              <m:r>
                                <a:rPr lang="sv-SE" sz="1400" b="1" i="1" smtClean="0">
                                  <a:latin typeface="Cambria Math" panose="02040503050406030204" pitchFamily="18" charset="0"/>
                                </a:rPr>
                                <m:t>𝑵</m:t>
                              </m:r>
                              <m:r>
                                <a:rPr lang="sv-SE" sz="1400" b="1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sv-SE" sz="1400" b="1" i="1" smtClean="0"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sup>
                            <m:e>
                              <m:sSub>
                                <m:sSubPr>
                                  <m:ctrlPr>
                                    <a:rPr lang="sv-SE" sz="14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sv-SE" sz="1400" b="1" i="1" smtClean="0">
                                      <a:latin typeface="Cambria Math" panose="02040503050406030204" pitchFamily="18" charset="0"/>
                                    </a:rPr>
                                    <m:t>𝑰</m:t>
                                  </m:r>
                                </m:e>
                                <m:sub>
                                  <m:r>
                                    <a:rPr lang="sv-SE" sz="1400" i="1">
                                      <a:latin typeface="Cambria Math" panose="02040503050406030204" pitchFamily="18" charset="0"/>
                                    </a:rPr>
                                    <m:t>𝒏</m:t>
                                  </m:r>
                                </m:sub>
                              </m:sSub>
                            </m:e>
                          </m:nary>
                        </m:e>
                      </m:nary>
                    </m:oMath>
                  </m:oMathPara>
                </a14:m>
                <a:endParaRPr lang="sv-SE" sz="1400" dirty="0"/>
              </a:p>
              <a:p>
                <a:endParaRPr lang="sv-SE" sz="1400" i="1" dirty="0">
                  <a:latin typeface="Cambria Math" panose="02040503050406030204" pitchFamily="18" charset="0"/>
                </a:endParaRPr>
              </a:p>
              <a:p>
                <a:endParaRPr lang="sv-SE" sz="1400" dirty="0"/>
              </a:p>
              <a:p>
                <a:endParaRPr lang="sv-SE" sz="1400" dirty="0"/>
              </a:p>
              <a:p>
                <a:endParaRPr lang="sv-SE" sz="1400" dirty="0"/>
              </a:p>
              <a:p>
                <a:endParaRPr lang="sv-SE" sz="1400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C4DA7F17-305A-4D81-9199-C8FFE2344D9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95400" y="1548035"/>
                <a:ext cx="10945216" cy="4113213"/>
              </a:xfrm>
              <a:blipFill>
                <a:blip r:embed="rId2"/>
                <a:stretch>
                  <a:fillRect l="-4176" t="-16148" b="-8000"/>
                </a:stretch>
              </a:blipFill>
            </p:spPr>
            <p:txBody>
              <a:bodyPr/>
              <a:lstStyle/>
              <a:p>
                <a:r>
                  <a:rPr lang="sv-S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B806EA5-6547-4053-9E01-7E6150467BC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6E9983-D69F-4B2A-890D-36E2E889B62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Miguel López, Ericsson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0841863-E23A-4B2B-B4F7-FA36C03340B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/>
              <a:t>March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9512827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B06045-4D49-4D40-AA70-7E1EB1E1D4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Appendix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C4DA7F17-305A-4D81-9199-C8FFE2344D9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95400" y="1556792"/>
                <a:ext cx="10945216" cy="4113213"/>
              </a:xfrm>
            </p:spPr>
            <p:txBody>
              <a:bodyPr/>
              <a:lstStyle/>
              <a:p>
                <a:r>
                  <a:rPr lang="sv-SE" dirty="0"/>
                  <a:t>Collecting all the terms,</a:t>
                </a:r>
              </a:p>
              <a:p>
                <a:endParaRPr lang="sv-SE" sz="1400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v-SE" sz="1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v-SE" sz="1400" i="1">
                              <a:latin typeface="Cambria Math" panose="02040503050406030204" pitchFamily="18" charset="0"/>
                            </a:rPr>
                            <m:t>𝑷</m:t>
                          </m:r>
                        </m:e>
                        <m:sub>
                          <m:r>
                            <a:rPr lang="sv-SE" sz="1400" i="1">
                              <a:latin typeface="Cambria Math" panose="02040503050406030204" pitchFamily="18" charset="0"/>
                            </a:rPr>
                            <m:t>𝒙𝒙</m:t>
                          </m:r>
                        </m:sub>
                      </m:sSub>
                      <m:d>
                        <m:dPr>
                          <m:ctrlPr>
                            <a:rPr lang="sv-SE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sv-SE" sz="1400" i="1">
                              <a:latin typeface="Cambria Math" panose="02040503050406030204" pitchFamily="18" charset="0"/>
                            </a:rPr>
                            <m:t>𝒇</m:t>
                          </m:r>
                        </m:e>
                      </m:d>
                      <m:r>
                        <a:rPr lang="sv-SE" sz="1400" i="1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sv-SE" sz="14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sv-SE" sz="1400" i="1"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sv-SE" sz="1400" b="0">
                                  <a:latin typeface="Cambria Math" panose="020405030504060302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sv-SE" sz="1400" i="1">
                                  <a:latin typeface="Cambria Math" panose="02040503050406030204" pitchFamily="18" charset="0"/>
                                </a:rPr>
                                <m:t>𝑵</m:t>
                              </m:r>
                              <m:r>
                                <a:rPr lang="sv-SE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→∞</m:t>
                              </m:r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sv-SE" sz="1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sv-SE" sz="1400" i="1"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num>
                            <m:den>
                              <m:r>
                                <a:rPr lang="sv-SE" sz="1400" i="1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  <m:r>
                                <a:rPr lang="sv-SE" sz="1400" i="1">
                                  <a:latin typeface="Cambria Math" panose="02040503050406030204" pitchFamily="18" charset="0"/>
                                </a:rPr>
                                <m:t>𝑵</m:t>
                              </m:r>
                              <m:sSub>
                                <m:sSubPr>
                                  <m:ctrlPr>
                                    <a:rPr lang="sv-SE" sz="14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sv-SE" sz="1400" i="1">
                                      <a:latin typeface="Cambria Math" panose="02040503050406030204" pitchFamily="18" charset="0"/>
                                    </a:rPr>
                                    <m:t>𝑻</m:t>
                                  </m:r>
                                </m:e>
                                <m:sub>
                                  <m:r>
                                    <a:rPr lang="sv-SE" sz="1400" i="1">
                                      <a:latin typeface="Cambria Math" panose="02040503050406030204" pitchFamily="18" charset="0"/>
                                    </a:rPr>
                                    <m:t>𝒔𝒚𝒎</m:t>
                                  </m:r>
                                </m:sub>
                              </m:sSub>
                            </m:den>
                          </m:f>
                          <m:d>
                            <m:dPr>
                              <m:begChr m:val="["/>
                              <m:endChr m:val="]"/>
                              <m:ctrlPr>
                                <a:rPr lang="sv-SE" sz="1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Sup>
                                <m:sSubSupPr>
                                  <m:ctrlPr>
                                    <a:rPr lang="sv-SE" sz="1400" i="1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sv-SE" sz="1400" i="1">
                                      <a:latin typeface="Cambria Math" panose="02040503050406030204" pitchFamily="18" charset="0"/>
                                    </a:rPr>
                                    <m:t>𝑻</m:t>
                                  </m:r>
                                </m:e>
                                <m:sub>
                                  <m:r>
                                    <a:rPr lang="sv-SE" sz="1400" i="1">
                                      <a:latin typeface="Cambria Math" panose="02040503050406030204" pitchFamily="18" charset="0"/>
                                    </a:rPr>
                                    <m:t>𝒔𝒚𝒎</m:t>
                                  </m:r>
                                </m:sub>
                                <m:sup>
                                  <m:r>
                                    <a:rPr lang="sv-SE" sz="1400" i="1"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sup>
                              </m:sSubSup>
                              <m:r>
                                <a:rPr lang="sv-SE" sz="1400" i="1">
                                  <a:latin typeface="Cambria Math" panose="02040503050406030204" pitchFamily="18" charset="0"/>
                                </a:rPr>
                                <m:t>𝑯</m:t>
                              </m:r>
                              <m:d>
                                <m:dPr>
                                  <m:ctrlPr>
                                    <a:rPr lang="sv-SE" sz="14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sv-SE" sz="1400" i="1">
                                      <a:latin typeface="Cambria Math" panose="02040503050406030204" pitchFamily="18" charset="0"/>
                                    </a:rPr>
                                    <m:t>𝒇</m:t>
                                  </m:r>
                                </m:e>
                              </m:d>
                              <m:nary>
                                <m:naryPr>
                                  <m:chr m:val="∑"/>
                                  <m:ctrlPr>
                                    <a:rPr lang="sv-SE" sz="1400" i="1">
                                      <a:latin typeface="Cambria Math" panose="02040503050406030204" pitchFamily="18" charset="0"/>
                                    </a:rPr>
                                  </m:ctrlPr>
                                </m:naryPr>
                                <m:sub>
                                  <m:r>
                                    <m:rPr>
                                      <m:brk m:alnAt="23"/>
                                    </m:rPr>
                                    <a:rPr lang="sv-SE" sz="1400" i="1">
                                      <a:latin typeface="Cambria Math" panose="02040503050406030204" pitchFamily="18" charset="0"/>
                                    </a:rPr>
                                    <m:t>𝒏</m:t>
                                  </m:r>
                                  <m:r>
                                    <a:rPr lang="sv-SE" sz="1400" i="1">
                                      <a:latin typeface="Cambria Math" panose="02040503050406030204" pitchFamily="18" charset="0"/>
                                    </a:rPr>
                                    <m:t>=−</m:t>
                                  </m:r>
                                  <m:r>
                                    <a:rPr lang="sv-SE" sz="1400" i="1">
                                      <a:latin typeface="Cambria Math" panose="02040503050406030204" pitchFamily="18" charset="0"/>
                                    </a:rPr>
                                    <m:t>𝑵</m:t>
                                  </m:r>
                                </m:sub>
                                <m:sup>
                                  <m:r>
                                    <a:rPr lang="sv-SE" sz="1400" i="1">
                                      <a:latin typeface="Cambria Math" panose="02040503050406030204" pitchFamily="18" charset="0"/>
                                    </a:rPr>
                                    <m:t>𝑵</m:t>
                                  </m:r>
                                  <m:r>
                                    <a:rPr lang="sv-SE" sz="1400" b="1" i="1" smtClean="0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sv-SE" sz="1400" b="1" i="1" smtClean="0">
                                      <a:latin typeface="Cambria Math" panose="02040503050406030204" pitchFamily="18" charset="0"/>
                                    </a:rPr>
                                    <m:t>𝟏</m:t>
                                  </m:r>
                                </m:sup>
                                <m:e>
                                  <m:d>
                                    <m:dPr>
                                      <m:ctrlPr>
                                        <a:rPr lang="sv-SE" sz="1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sv-SE" sz="1400" i="1">
                                          <a:latin typeface="Cambria Math" panose="02040503050406030204" pitchFamily="18" charset="0"/>
                                        </a:rPr>
                                        <m:t>𝟏</m:t>
                                      </m:r>
                                      <m:r>
                                        <a:rPr lang="sv-SE" sz="1400" i="1">
                                          <a:latin typeface="Cambria Math" panose="02040503050406030204" pitchFamily="18" charset="0"/>
                                        </a:rPr>
                                        <m:t>−</m:t>
                                      </m:r>
                                      <m:sSub>
                                        <m:sSubPr>
                                          <m:ctrlPr>
                                            <a:rPr lang="sv-SE" sz="14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sv-SE" sz="1400" b="1" i="1" smtClean="0">
                                              <a:latin typeface="Cambria Math" panose="02040503050406030204" pitchFamily="18" charset="0"/>
                                            </a:rPr>
                                            <m:t>𝑰</m:t>
                                          </m:r>
                                        </m:e>
                                        <m:sub>
                                          <m:r>
                                            <a:rPr lang="sv-SE" sz="1400" i="1">
                                              <a:latin typeface="Cambria Math" panose="02040503050406030204" pitchFamily="18" charset="0"/>
                                            </a:rPr>
                                            <m:t>𝒏</m:t>
                                          </m:r>
                                        </m:sub>
                                      </m:sSub>
                                    </m:e>
                                  </m:d>
                                  <m:r>
                                    <a:rPr lang="sv-SE" sz="1400" i="1">
                                      <a:latin typeface="Cambria Math" panose="02040503050406030204" pitchFamily="18" charset="0"/>
                                    </a:rPr>
                                    <m:t>+ </m:t>
                                  </m:r>
                                </m:e>
                              </m:nary>
                              <m:sSubSup>
                                <m:sSubSupPr>
                                  <m:ctrlPr>
                                    <a:rPr lang="sv-SE" sz="1400" i="1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sv-SE" sz="1400" i="1">
                                      <a:latin typeface="Cambria Math" panose="02040503050406030204" pitchFamily="18" charset="0"/>
                                    </a:rPr>
                                    <m:t>𝑻</m:t>
                                  </m:r>
                                </m:e>
                                <m:sub>
                                  <m:r>
                                    <a:rPr lang="sv-SE" sz="1400" i="1">
                                      <a:latin typeface="Cambria Math" panose="02040503050406030204" pitchFamily="18" charset="0"/>
                                    </a:rPr>
                                    <m:t>𝒔𝒚𝒎</m:t>
                                  </m:r>
                                </m:sub>
                                <m:sup>
                                  <m:r>
                                    <a:rPr lang="sv-SE" sz="1400" i="1"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sup>
                              </m:sSubSup>
                              <m:r>
                                <a:rPr lang="sv-SE" sz="1400" i="1">
                                  <a:latin typeface="Cambria Math" panose="02040503050406030204" pitchFamily="18" charset="0"/>
                                </a:rPr>
                                <m:t>𝑯</m:t>
                              </m:r>
                              <m:d>
                                <m:dPr>
                                  <m:ctrlPr>
                                    <a:rPr lang="sv-SE" sz="14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sv-SE" sz="1400" i="1">
                                      <a:latin typeface="Cambria Math" panose="02040503050406030204" pitchFamily="18" charset="0"/>
                                    </a:rPr>
                                    <m:t>𝒇</m:t>
                                  </m:r>
                                </m:e>
                              </m:d>
                              <m:nary>
                                <m:naryPr>
                                  <m:chr m:val="∑"/>
                                  <m:ctrlPr>
                                    <a:rPr lang="sv-SE" sz="1400" i="1">
                                      <a:latin typeface="Cambria Math" panose="02040503050406030204" pitchFamily="18" charset="0"/>
                                    </a:rPr>
                                  </m:ctrlPr>
                                </m:naryPr>
                                <m:sub>
                                  <m:r>
                                    <m:rPr>
                                      <m:brk m:alnAt="23"/>
                                    </m:rPr>
                                    <a:rPr lang="sv-SE" sz="1400" i="1">
                                      <a:latin typeface="Cambria Math" panose="02040503050406030204" pitchFamily="18" charset="0"/>
                                    </a:rPr>
                                    <m:t>𝒏</m:t>
                                  </m:r>
                                  <m:r>
                                    <a:rPr lang="sv-SE" sz="1400" i="1">
                                      <a:latin typeface="Cambria Math" panose="02040503050406030204" pitchFamily="18" charset="0"/>
                                    </a:rPr>
                                    <m:t>=−</m:t>
                                  </m:r>
                                  <m:r>
                                    <a:rPr lang="sv-SE" sz="1400" i="1">
                                      <a:latin typeface="Cambria Math" panose="02040503050406030204" pitchFamily="18" charset="0"/>
                                    </a:rPr>
                                    <m:t>𝑵</m:t>
                                  </m:r>
                                </m:sub>
                                <m:sup>
                                  <m:r>
                                    <a:rPr lang="sv-SE" sz="1400" i="1">
                                      <a:latin typeface="Cambria Math" panose="02040503050406030204" pitchFamily="18" charset="0"/>
                                    </a:rPr>
                                    <m:t>𝑵</m:t>
                                  </m:r>
                                  <m:r>
                                    <a:rPr lang="sv-SE" sz="1400" b="1" i="1" smtClean="0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sv-SE" sz="1400" b="1" i="1" smtClean="0">
                                      <a:latin typeface="Cambria Math" panose="02040503050406030204" pitchFamily="18" charset="0"/>
                                    </a:rPr>
                                    <m:t>𝟏</m:t>
                                  </m:r>
                                </m:sup>
                                <m:e>
                                  <m:sSub>
                                    <m:sSubPr>
                                      <m:ctrlPr>
                                        <a:rPr lang="sv-SE" sz="1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sv-SE" sz="1400" b="1" i="1" smtClean="0">
                                          <a:latin typeface="Cambria Math" panose="02040503050406030204" pitchFamily="18" charset="0"/>
                                        </a:rPr>
                                        <m:t>𝑰</m:t>
                                      </m:r>
                                    </m:e>
                                    <m:sub>
                                      <m:r>
                                        <a:rPr lang="sv-SE" sz="1400" i="1">
                                          <a:latin typeface="Cambria Math" panose="02040503050406030204" pitchFamily="18" charset="0"/>
                                        </a:rPr>
                                        <m:t>𝒏</m:t>
                                      </m:r>
                                    </m:sub>
                                  </m:sSub>
                                </m:e>
                              </m:nary>
                            </m:e>
                          </m:d>
                        </m:e>
                      </m:func>
                      <m:r>
                        <a:rPr lang="sv-SE" sz="1400" i="1">
                          <a:latin typeface="Cambria Math" panose="02040503050406030204" pitchFamily="18" charset="0"/>
                        </a:rPr>
                        <m:t>=</m:t>
                      </m:r>
                      <m:limLow>
                        <m:limLowPr>
                          <m:ctrlPr>
                            <a:rPr lang="sv-SE" sz="1400" i="1">
                              <a:latin typeface="Cambria Math" panose="02040503050406030204" pitchFamily="18" charset="0"/>
                            </a:rPr>
                          </m:ctrlPr>
                        </m:limLowPr>
                        <m:e>
                          <m:r>
                            <m:rPr>
                              <m:sty m:val="p"/>
                            </m:rPr>
                            <a:rPr lang="sv-SE" sz="1400" b="0">
                              <a:latin typeface="Cambria Math" panose="02040503050406030204" pitchFamily="18" charset="0"/>
                            </a:rPr>
                            <m:t>lim</m:t>
                          </m:r>
                        </m:e>
                        <m:lim>
                          <m:r>
                            <a:rPr lang="sv-SE" sz="1400" i="1">
                              <a:latin typeface="Cambria Math" panose="02040503050406030204" pitchFamily="18" charset="0"/>
                            </a:rPr>
                            <m:t>𝑵</m:t>
                          </m:r>
                          <m:r>
                            <a:rPr lang="sv-SE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→∞</m:t>
                          </m:r>
                        </m:lim>
                      </m:limLow>
                      <m:f>
                        <m:fPr>
                          <m:ctrlPr>
                            <a:rPr lang="sv-SE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Sup>
                            <m:sSubSupPr>
                              <m:ctrlPr>
                                <a:rPr lang="sv-SE" sz="1400" i="1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sv-SE" sz="1400" i="1">
                                  <a:latin typeface="Cambria Math" panose="02040503050406030204" pitchFamily="18" charset="0"/>
                                </a:rPr>
                                <m:t>𝑻</m:t>
                              </m:r>
                            </m:e>
                            <m:sub>
                              <m:r>
                                <a:rPr lang="sv-SE" sz="1400" i="1">
                                  <a:latin typeface="Cambria Math" panose="02040503050406030204" pitchFamily="18" charset="0"/>
                                </a:rPr>
                                <m:t>𝒔𝒚𝒎</m:t>
                              </m:r>
                            </m:sub>
                            <m:sup>
                              <m:r>
                                <a:rPr lang="sv-SE" sz="1400" i="1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bSup>
                          <m:r>
                            <a:rPr lang="sv-SE" sz="1400" i="1">
                              <a:latin typeface="Cambria Math" panose="02040503050406030204" pitchFamily="18" charset="0"/>
                            </a:rPr>
                            <m:t>𝑯</m:t>
                          </m:r>
                          <m:d>
                            <m:dPr>
                              <m:ctrlPr>
                                <a:rPr lang="sv-SE" sz="1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sv-SE" sz="1400" i="1">
                                  <a:latin typeface="Cambria Math" panose="02040503050406030204" pitchFamily="18" charset="0"/>
                                </a:rPr>
                                <m:t>𝒇</m:t>
                              </m:r>
                            </m:e>
                          </m:d>
                          <m:r>
                            <a:rPr lang="sv-SE" sz="14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  <m:r>
                            <a:rPr lang="sv-SE" sz="1400" b="1" i="1" smtClean="0">
                              <a:latin typeface="Cambria Math" panose="02040503050406030204" pitchFamily="18" charset="0"/>
                            </a:rPr>
                            <m:t>𝑵</m:t>
                          </m:r>
                        </m:num>
                        <m:den>
                          <m:r>
                            <a:rPr lang="sv-SE" sz="1400" i="1">
                              <a:latin typeface="Cambria Math" panose="02040503050406030204" pitchFamily="18" charset="0"/>
                            </a:rPr>
                            <m:t>𝟐</m:t>
                          </m:r>
                          <m:r>
                            <a:rPr lang="sv-SE" sz="1400" i="1">
                              <a:latin typeface="Cambria Math" panose="02040503050406030204" pitchFamily="18" charset="0"/>
                            </a:rPr>
                            <m:t>𝑵</m:t>
                          </m:r>
                          <m:sSub>
                            <m:sSubPr>
                              <m:ctrlPr>
                                <a:rPr lang="sv-SE" sz="1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sv-SE" sz="1400" i="1">
                                  <a:latin typeface="Cambria Math" panose="02040503050406030204" pitchFamily="18" charset="0"/>
                                </a:rPr>
                                <m:t>𝑻</m:t>
                              </m:r>
                            </m:e>
                            <m:sub>
                              <m:r>
                                <a:rPr lang="sv-SE" sz="1400" i="1">
                                  <a:latin typeface="Cambria Math" panose="02040503050406030204" pitchFamily="18" charset="0"/>
                                </a:rPr>
                                <m:t>𝒔𝒚𝒎</m:t>
                              </m:r>
                            </m:sub>
                          </m:sSub>
                        </m:den>
                      </m:f>
                      <m:r>
                        <a:rPr lang="sv-SE" sz="1400" i="1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sv-SE" sz="1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v-SE" sz="1400" i="1">
                              <a:latin typeface="Cambria Math" panose="02040503050406030204" pitchFamily="18" charset="0"/>
                            </a:rPr>
                            <m:t>𝑻</m:t>
                          </m:r>
                        </m:e>
                        <m:sub>
                          <m:r>
                            <a:rPr lang="sv-SE" sz="1400" i="1">
                              <a:latin typeface="Cambria Math" panose="02040503050406030204" pitchFamily="18" charset="0"/>
                            </a:rPr>
                            <m:t>𝒔𝒚𝒎</m:t>
                          </m:r>
                        </m:sub>
                      </m:sSub>
                      <m:r>
                        <a:rPr lang="sv-SE" sz="1400" i="1">
                          <a:latin typeface="Cambria Math" panose="02040503050406030204" pitchFamily="18" charset="0"/>
                        </a:rPr>
                        <m:t>𝑯</m:t>
                      </m:r>
                      <m:d>
                        <m:dPr>
                          <m:ctrlPr>
                            <a:rPr lang="sv-SE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sv-SE" sz="1400" i="1">
                              <a:latin typeface="Cambria Math" panose="02040503050406030204" pitchFamily="18" charset="0"/>
                            </a:rPr>
                            <m:t>𝒇</m:t>
                          </m:r>
                        </m:e>
                      </m:d>
                      <m:r>
                        <a:rPr lang="sv-SE" sz="1400" b="1" i="1" smtClean="0">
                          <a:latin typeface="Cambria Math" panose="02040503050406030204" pitchFamily="18" charset="0"/>
                        </a:rPr>
                        <m:t>.</m:t>
                      </m:r>
                    </m:oMath>
                  </m:oMathPara>
                </a14:m>
                <a:endParaRPr lang="sv-SE" sz="1400" dirty="0"/>
              </a:p>
              <a:p>
                <a:endParaRPr lang="sv-SE" sz="1400" dirty="0"/>
              </a:p>
              <a:p>
                <a:r>
                  <a:rPr lang="sv-SE" dirty="0"/>
                  <a:t>Note that 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sv-SE" dirty="0"/>
                  <a:t>The PSD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sv-SE" sz="1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v-SE" sz="1800" i="1">
                            <a:latin typeface="Cambria Math" panose="02040503050406030204" pitchFamily="18" charset="0"/>
                          </a:rPr>
                          <m:t>𝑷</m:t>
                        </m:r>
                      </m:e>
                      <m:sub>
                        <m:r>
                          <a:rPr lang="sv-SE" sz="1800" i="1">
                            <a:latin typeface="Cambria Math" panose="02040503050406030204" pitchFamily="18" charset="0"/>
                          </a:rPr>
                          <m:t>𝒙𝒙</m:t>
                        </m:r>
                      </m:sub>
                    </m:sSub>
                    <m:d>
                      <m:dPr>
                        <m:ctrlPr>
                          <a:rPr lang="sv-SE" sz="18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sv-SE" sz="1800" i="1">
                            <a:latin typeface="Cambria Math" panose="02040503050406030204" pitchFamily="18" charset="0"/>
                          </a:rPr>
                          <m:t>𝒇</m:t>
                        </m:r>
                      </m:e>
                    </m:d>
                    <m:r>
                      <a:rPr lang="sv-SE" sz="1800" i="1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sv-SE" sz="1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v-SE" sz="1800" i="1">
                            <a:latin typeface="Cambria Math" panose="02040503050406030204" pitchFamily="18" charset="0"/>
                          </a:rPr>
                          <m:t>𝑻</m:t>
                        </m:r>
                      </m:e>
                      <m:sub>
                        <m:r>
                          <a:rPr lang="sv-SE" sz="1800" i="1">
                            <a:latin typeface="Cambria Math" panose="02040503050406030204" pitchFamily="18" charset="0"/>
                          </a:rPr>
                          <m:t>𝒔𝒚𝒎</m:t>
                        </m:r>
                      </m:sub>
                    </m:sSub>
                    <m:r>
                      <a:rPr lang="sv-SE" sz="1800" i="1">
                        <a:latin typeface="Cambria Math" panose="02040503050406030204" pitchFamily="18" charset="0"/>
                      </a:rPr>
                      <m:t>𝑯</m:t>
                    </m:r>
                    <m:r>
                      <a:rPr lang="sv-SE" sz="1800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sv-SE" sz="1800" i="1">
                        <a:latin typeface="Cambria Math" panose="02040503050406030204" pitchFamily="18" charset="0"/>
                      </a:rPr>
                      <m:t>𝒇</m:t>
                    </m:r>
                    <m:r>
                      <a:rPr lang="sv-SE" sz="180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sv-SE" sz="1400" dirty="0"/>
                  <a:t> </a:t>
                </a:r>
                <a:r>
                  <a:rPr lang="sv-SE" dirty="0"/>
                  <a:t>does not contain any discrete components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sv-SE" dirty="0"/>
                  <a:t>The PSD is independent of the proportion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sv-SE" sz="18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nary>
                          <m:naryPr>
                            <m:chr m:val="∑"/>
                            <m:ctrlPr>
                              <a:rPr lang="sv-SE" sz="1800" i="1">
                                <a:latin typeface="Cambria Math" panose="02040503050406030204" pitchFamily="18" charset="0"/>
                              </a:rPr>
                            </m:ctrlPr>
                          </m:naryPr>
                          <m:sub>
                            <m:r>
                              <m:rPr>
                                <m:brk m:alnAt="23"/>
                              </m:rPr>
                              <a:rPr lang="sv-SE" sz="1800" i="1">
                                <a:latin typeface="Cambria Math" panose="02040503050406030204" pitchFamily="18" charset="0"/>
                              </a:rPr>
                              <m:t>𝒏</m:t>
                            </m:r>
                            <m:r>
                              <a:rPr lang="sv-SE" sz="1800" i="1">
                                <a:latin typeface="Cambria Math" panose="02040503050406030204" pitchFamily="18" charset="0"/>
                              </a:rPr>
                              <m:t>=−</m:t>
                            </m:r>
                            <m:r>
                              <a:rPr lang="sv-SE" sz="1800" i="1">
                                <a:latin typeface="Cambria Math" panose="02040503050406030204" pitchFamily="18" charset="0"/>
                              </a:rPr>
                              <m:t>𝑵</m:t>
                            </m:r>
                          </m:sub>
                          <m:sup>
                            <m:r>
                              <a:rPr lang="sv-SE" sz="1800" i="1">
                                <a:latin typeface="Cambria Math" panose="02040503050406030204" pitchFamily="18" charset="0"/>
                              </a:rPr>
                              <m:t>𝑵</m:t>
                            </m:r>
                            <m:r>
                              <a:rPr lang="sv-SE" sz="1800" b="1" i="1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sv-SE" sz="1800" b="1" i="1" smtClean="0">
                                <a:latin typeface="Cambria Math" panose="02040503050406030204" pitchFamily="18" charset="0"/>
                              </a:rPr>
                              <m:t>𝟏</m:t>
                            </m:r>
                          </m:sup>
                          <m:e>
                            <m:sSub>
                              <m:sSubPr>
                                <m:ctrlPr>
                                  <a:rPr lang="sv-SE" sz="18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sv-SE" sz="1800" b="1" i="1" smtClean="0">
                                    <a:latin typeface="Cambria Math" panose="02040503050406030204" pitchFamily="18" charset="0"/>
                                  </a:rPr>
                                  <m:t>𝑰</m:t>
                                </m:r>
                              </m:e>
                              <m:sub>
                                <m:r>
                                  <a:rPr lang="sv-SE" sz="1800" i="1">
                                    <a:latin typeface="Cambria Math" panose="02040503050406030204" pitchFamily="18" charset="0"/>
                                  </a:rPr>
                                  <m:t>𝒏</m:t>
                                </m:r>
                              </m:sub>
                            </m:sSub>
                          </m:e>
                        </m:nary>
                      </m:num>
                      <m:den>
                        <m:r>
                          <a:rPr lang="sv-SE" sz="1800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  <m:r>
                          <a:rPr lang="sv-SE" sz="1800" b="1" i="1" smtClean="0">
                            <a:latin typeface="Cambria Math" panose="02040503050406030204" pitchFamily="18" charset="0"/>
                          </a:rPr>
                          <m:t>𝑵</m:t>
                        </m:r>
                      </m:den>
                    </m:f>
                  </m:oMath>
                </a14:m>
                <a:r>
                  <a:rPr lang="sv-SE" dirty="0"/>
                  <a:t> of midambles in the baseband signal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sv-SE" dirty="0"/>
                  <a:t>The PSD is independent of the value of the periodicity parameter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sv-SE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v-SE" b="1" i="1" smtClean="0">
                            <a:latin typeface="Cambria Math" panose="02040503050406030204" pitchFamily="18" charset="0"/>
                          </a:rPr>
                          <m:t>𝑵</m:t>
                        </m:r>
                      </m:e>
                      <m:sub>
                        <m:r>
                          <a:rPr lang="sv-SE" b="1" i="1" smtClean="0">
                            <a:latin typeface="Cambria Math" panose="02040503050406030204" pitchFamily="18" charset="0"/>
                          </a:rPr>
                          <m:t>𝑴𝑨</m:t>
                        </m:r>
                      </m:sub>
                    </m:sSub>
                  </m:oMath>
                </a14:m>
                <a:r>
                  <a:rPr lang="sv-SE" dirty="0"/>
                  <a:t> of the midambles</a:t>
                </a:r>
                <a:endParaRPr lang="sv-SE" sz="1400" dirty="0"/>
              </a:p>
              <a:p>
                <a:endParaRPr lang="sv-SE" sz="1400" i="1" dirty="0">
                  <a:latin typeface="Cambria Math" panose="02040503050406030204" pitchFamily="18" charset="0"/>
                </a:endParaRPr>
              </a:p>
              <a:p>
                <a:endParaRPr lang="sv-SE" sz="1400" dirty="0"/>
              </a:p>
              <a:p>
                <a:endParaRPr lang="sv-SE" sz="1400" dirty="0"/>
              </a:p>
              <a:p>
                <a:endParaRPr lang="sv-SE" sz="1400" dirty="0"/>
              </a:p>
              <a:p>
                <a:endParaRPr lang="sv-SE" sz="1400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C4DA7F17-305A-4D81-9199-C8FFE2344D9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95400" y="1556792"/>
                <a:ext cx="10945216" cy="4113213"/>
              </a:xfrm>
              <a:blipFill>
                <a:blip r:embed="rId2"/>
                <a:stretch>
                  <a:fillRect l="-835" t="-1185" b="-7852"/>
                </a:stretch>
              </a:blipFill>
            </p:spPr>
            <p:txBody>
              <a:bodyPr/>
              <a:lstStyle/>
              <a:p>
                <a:r>
                  <a:rPr lang="sv-S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B806EA5-6547-4053-9E01-7E6150467BC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6E9983-D69F-4B2A-890D-36E2E889B62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Miguel López, Ericsson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0841863-E23A-4B2B-B4F7-FA36C03340B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/>
              <a:t>March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035913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1065213"/>
          </a:xfrm>
        </p:spPr>
        <p:txBody>
          <a:bodyPr/>
          <a:lstStyle/>
          <a:p>
            <a:r>
              <a:rPr lang="en-GB" dirty="0"/>
              <a:t>Recap – symbol randomization in 802.11ba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914401" y="1844824"/>
                <a:ext cx="10361084" cy="4113213"/>
              </a:xfrm>
            </p:spPr>
            <p:txBody>
              <a:bodyPr/>
              <a:lstStyle/>
              <a:p>
                <a:pPr>
                  <a:buFont typeface="Arial" panose="020B0604020202020204" pitchFamily="34" charset="0"/>
                  <a:buChar char="•"/>
                </a:pPr>
                <a:r>
                  <a:rPr lang="en-GB" dirty="0"/>
                  <a:t>The 802.11ba PHY is utilizes ON-OFF Keying.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en-GB" dirty="0"/>
                  <a:t>The </a:t>
                </a:r>
                <a:r>
                  <a:rPr lang="en-GB" dirty="0" err="1"/>
                  <a:t>TGba</a:t>
                </a:r>
                <a:r>
                  <a:rPr lang="en-GB" dirty="0"/>
                  <a:t> draft  [2] recommends randomization of the OFDM symbol representing “ON” in order to suppress discrete components in the spectrum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en-GB" dirty="0"/>
                  <a:t>Reference [3] introduced a low complexity symbol randomization technique. In a nutshell, a pseudo-random sequence of </a:t>
                </a:r>
                <a14:m>
                  <m:oMath xmlns:m="http://schemas.openxmlformats.org/officeDocument/2006/math">
                    <m:r>
                      <a:rPr lang="en-GB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±</m:t>
                    </m:r>
                    <m:r>
                      <a:rPr lang="sv-SE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𝟏</m:t>
                    </m:r>
                  </m:oMath>
                </a14:m>
                <a:r>
                  <a:rPr lang="en-GB" dirty="0"/>
                  <a:t>’s is generated and applied to the ON signal resulting in a phase randomized ON waveform. 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:endParaRPr lang="en-GB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914401" y="1844824"/>
                <a:ext cx="10361084" cy="4113213"/>
              </a:xfrm>
              <a:blipFill>
                <a:blip r:embed="rId3"/>
                <a:stretch>
                  <a:fillRect l="-765" t="-1187"/>
                </a:stretch>
              </a:blipFill>
            </p:spPr>
            <p:txBody>
              <a:bodyPr/>
              <a:lstStyle/>
              <a:p>
                <a:r>
                  <a:rPr lang="sv-S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/>
              <a:t>Miguel López, Ericsson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sv-SE"/>
              <a:t>March 2020</a:t>
            </a:r>
            <a:endParaRPr lang="en-GB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470CFFB-52E5-4A22-956D-2511C4C1D7C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635200" y="4725144"/>
            <a:ext cx="4919485" cy="16481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75484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Midamble</a:t>
            </a:r>
            <a:r>
              <a:rPr lang="en-GB" dirty="0"/>
              <a:t> Randomization in </a:t>
            </a:r>
            <a:r>
              <a:rPr lang="en-GB" dirty="0" err="1"/>
              <a:t>TGbd</a:t>
            </a:r>
            <a:endParaRPr lang="en-GB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914401" y="1844824"/>
                <a:ext cx="10361084" cy="4113213"/>
              </a:xfrm>
            </p:spPr>
            <p:txBody>
              <a:bodyPr/>
              <a:lstStyle/>
              <a:p>
                <a:pPr>
                  <a:buFont typeface="Arial" panose="020B0604020202020204" pitchFamily="34" charset="0"/>
                  <a:buChar char="•"/>
                </a:pPr>
                <a:r>
                  <a:rPr lang="en-US" dirty="0"/>
                  <a:t>It is proposed to utilize a method similar to that adopted by 802.11ba, consisting of generating a pseudo-random sequence of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±</m:t>
                    </m:r>
                    <m:r>
                      <a:rPr lang="sv-SE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𝟏</m:t>
                    </m:r>
                  </m:oMath>
                </a14:m>
                <a:r>
                  <a:rPr lang="en-GB" dirty="0"/>
                  <a:t>’s and multiplying each </a:t>
                </a:r>
                <a:r>
                  <a:rPr lang="en-GB" dirty="0" err="1"/>
                  <a:t>midamble</a:t>
                </a:r>
                <a:r>
                  <a:rPr lang="en-GB" dirty="0"/>
                  <a:t> by one of these values</a:t>
                </a:r>
                <a:endParaRPr lang="en-US" dirty="0"/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en-US" dirty="0"/>
                  <a:t>Suppose that a PN sequence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sv-SE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sv-SE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sv-SE" b="1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𝒑</m:t>
                            </m:r>
                          </m:e>
                          <m:sub>
                            <m:r>
                              <a:rPr lang="sv-SE" b="1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𝒏</m:t>
                            </m:r>
                          </m:sub>
                        </m:sSub>
                      </m:e>
                    </m:d>
                  </m:oMath>
                </a14:m>
                <a:r>
                  <a:rPr lang="en-US" dirty="0"/>
                  <a:t> consisting of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±</m:t>
                    </m:r>
                    <m:r>
                      <a:rPr lang="sv-SE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𝟏</m:t>
                    </m:r>
                    <m:r>
                      <a:rPr lang="sv-SE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has been generated. In the case of SISO PPDUs, the </a:t>
                </a:r>
                <a:r>
                  <a:rPr lang="en-US" dirty="0" err="1"/>
                  <a:t>midambles</a:t>
                </a:r>
                <a:r>
                  <a:rPr lang="en-US" dirty="0"/>
                  <a:t> are randomized as shown below  </a:t>
                </a:r>
                <a:endParaRPr lang="en-GB" dirty="0"/>
              </a:p>
              <a:p>
                <a:pPr>
                  <a:buFont typeface="Arial" panose="020B0604020202020204" pitchFamily="34" charset="0"/>
                  <a:buChar char="•"/>
                </a:pPr>
                <a:endParaRPr lang="en-GB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914401" y="1844824"/>
                <a:ext cx="10361084" cy="4113213"/>
              </a:xfrm>
              <a:blipFill>
                <a:blip r:embed="rId3"/>
                <a:stretch>
                  <a:fillRect l="-765" t="-1187"/>
                </a:stretch>
              </a:blipFill>
            </p:spPr>
            <p:txBody>
              <a:bodyPr/>
              <a:lstStyle/>
              <a:p>
                <a:r>
                  <a:rPr lang="sv-S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Miguel López, Ericsson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/>
              <a:t>March 2020</a:t>
            </a:r>
            <a:endParaRPr lang="en-GB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B4AF0D55-5EF4-4488-8A7B-FD60A2857FF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17268" y="3933056"/>
            <a:ext cx="9757463" cy="26313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123234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Midamble</a:t>
            </a:r>
            <a:r>
              <a:rPr lang="en-GB" dirty="0"/>
              <a:t> Randomization in </a:t>
            </a:r>
            <a:r>
              <a:rPr lang="en-GB" dirty="0" err="1"/>
              <a:t>TGbd</a:t>
            </a:r>
            <a:r>
              <a:rPr lang="en-GB" dirty="0"/>
              <a:t> - MIMO PPDU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914401" y="1764059"/>
                <a:ext cx="10361084" cy="4113213"/>
              </a:xfrm>
            </p:spPr>
            <p:txBody>
              <a:bodyPr/>
              <a:lstStyle/>
              <a:p>
                <a:pPr>
                  <a:buFont typeface="Arial" panose="020B0604020202020204" pitchFamily="34" charset="0"/>
                  <a:buChar char="•"/>
                </a:pPr>
                <a:r>
                  <a:rPr lang="sv-SE" dirty="0"/>
                  <a:t>In case of MIMO PPDUs there are two alternatives 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sv-SE" dirty="0"/>
                  <a:t>Option 1: different pseudo-random sequences are applied to the LTFs in a midamble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sv-SE" dirty="0"/>
                  <a:t>The same phase shift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sv-SE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v-SE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𝒑</m:t>
                        </m:r>
                      </m:e>
                      <m:sub>
                        <m:r>
                          <a:rPr lang="sv-SE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𝒏</m:t>
                        </m:r>
                      </m:sub>
                    </m:sSub>
                    <m:r>
                      <a:rPr lang="sv-SE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sv-SE" dirty="0"/>
                  <a:t>must be applied to both layers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:endParaRPr lang="sv-SE" dirty="0"/>
              </a:p>
              <a:p>
                <a:pPr marL="0" indent="0"/>
                <a:r>
                  <a:rPr lang="sv-SE" dirty="0"/>
                  <a:t> </a:t>
                </a:r>
                <a:r>
                  <a:rPr lang="en-US" dirty="0"/>
                  <a:t>  </a:t>
                </a:r>
                <a:endParaRPr lang="en-GB" dirty="0"/>
              </a:p>
              <a:p>
                <a:pPr>
                  <a:buFont typeface="Arial" panose="020B0604020202020204" pitchFamily="34" charset="0"/>
                  <a:buChar char="•"/>
                </a:pPr>
                <a:endParaRPr lang="en-GB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914401" y="1764059"/>
                <a:ext cx="10361084" cy="4113213"/>
              </a:xfrm>
              <a:blipFill>
                <a:blip r:embed="rId3"/>
                <a:stretch>
                  <a:fillRect l="-765" t="-1185"/>
                </a:stretch>
              </a:blipFill>
            </p:spPr>
            <p:txBody>
              <a:bodyPr/>
              <a:lstStyle/>
              <a:p>
                <a:r>
                  <a:rPr lang="sv-S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Miguel López, Ericsson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/>
              <a:t>March 2020</a:t>
            </a:r>
            <a:endParaRPr lang="en-GB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8D3C112F-40F5-498D-8298-985AFAD143B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98175" y="3429000"/>
            <a:ext cx="7295134" cy="3015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05711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Midamble</a:t>
            </a:r>
            <a:r>
              <a:rPr lang="en-GB" dirty="0"/>
              <a:t> Randomization in </a:t>
            </a:r>
            <a:r>
              <a:rPr lang="en-GB" dirty="0" err="1"/>
              <a:t>TGbd</a:t>
            </a:r>
            <a:r>
              <a:rPr lang="en-GB" dirty="0"/>
              <a:t> - MIMO PPDU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914401" y="1772816"/>
                <a:ext cx="10361084" cy="4113213"/>
              </a:xfrm>
            </p:spPr>
            <p:txBody>
              <a:bodyPr/>
              <a:lstStyle/>
              <a:p>
                <a:pPr>
                  <a:buFont typeface="Arial" panose="020B0604020202020204" pitchFamily="34" charset="0"/>
                  <a:buChar char="•"/>
                </a:pPr>
                <a:r>
                  <a:rPr lang="sv-SE" dirty="0"/>
                  <a:t>Option 2: the same pseudo-random sequence is applied to all LTFs in a midamble. 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sv-SE" dirty="0"/>
                  <a:t>The same phase shift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sv-SE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v-SE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𝒑</m:t>
                        </m:r>
                      </m:e>
                      <m:sub>
                        <m:r>
                          <a:rPr lang="sv-SE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𝒏</m:t>
                        </m:r>
                      </m:sub>
                    </m:sSub>
                    <m:r>
                      <a:rPr lang="sv-SE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sv-SE" dirty="0"/>
                  <a:t>must be applied to both MIMO layers</a:t>
                </a:r>
              </a:p>
              <a:p>
                <a:pPr marL="0" indent="0"/>
                <a:r>
                  <a:rPr lang="sv-SE" dirty="0"/>
                  <a:t> </a:t>
                </a:r>
                <a:r>
                  <a:rPr lang="en-US" dirty="0"/>
                  <a:t>  </a:t>
                </a:r>
                <a:endParaRPr lang="en-GB" dirty="0"/>
              </a:p>
              <a:p>
                <a:pPr>
                  <a:buFont typeface="Arial" panose="020B0604020202020204" pitchFamily="34" charset="0"/>
                  <a:buChar char="•"/>
                </a:pPr>
                <a:endParaRPr lang="en-GB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914401" y="1772816"/>
                <a:ext cx="10361084" cy="4113213"/>
              </a:xfrm>
              <a:blipFill>
                <a:blip r:embed="rId3"/>
                <a:stretch>
                  <a:fillRect l="-765" t="-1185"/>
                </a:stretch>
              </a:blipFill>
            </p:spPr>
            <p:txBody>
              <a:bodyPr/>
              <a:lstStyle/>
              <a:p>
                <a:r>
                  <a:rPr lang="sv-S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Miguel López, Ericsson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/>
              <a:t>March 2020</a:t>
            </a:r>
            <a:endParaRPr lang="en-GB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58870D0A-EFD1-469D-89E2-4EC281A1425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83632" y="3476603"/>
            <a:ext cx="6239380" cy="29988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489805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Remarks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The Appendix contains a theoretical demonstration that </a:t>
            </a:r>
            <a:r>
              <a:rPr lang="en-GB" dirty="0" err="1"/>
              <a:t>midamble</a:t>
            </a:r>
            <a:r>
              <a:rPr lang="en-GB" dirty="0"/>
              <a:t> randomization suppresses the discrete spectrum components. </a:t>
            </a:r>
          </a:p>
          <a:p>
            <a:pPr>
              <a:buFont typeface="Arial" panose="020B0604020202020204" pitchFamily="34" charset="0"/>
              <a:buChar char="•"/>
            </a:pPr>
            <a:endParaRPr lang="en-GB" dirty="0"/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In the MIMO case, randomization of the phase could destroy the orthogonality property of the P matrix, which is necessary for channel estimation. </a:t>
            </a:r>
          </a:p>
          <a:p>
            <a:pPr>
              <a:buFont typeface="Arial" panose="020B0604020202020204" pitchFamily="34" charset="0"/>
              <a:buChar char="•"/>
            </a:pPr>
            <a:endParaRPr lang="en-GB" dirty="0"/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The procedures suggested in slides 5 and 6 preserve the orthogonality of the P matrix because they are equivalent to multiplying zero, one or two columns of the P matrix by -1. These operations preserve the orthogonality of the P matrix.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Miguel López, Ericsson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/>
              <a:t>March 2020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287268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Generation of the PN sequence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Option 1: use the sequence defined in (17-25) of IEEE 802.11-2016. This is the sequence used to control the polarity of the pilot subcarriers. This sequence consists of 127 values and can be extended cyclically to any length</a:t>
            </a:r>
          </a:p>
          <a:p>
            <a:pPr>
              <a:buFont typeface="Arial" panose="020B0604020202020204" pitchFamily="34" charset="0"/>
              <a:buChar char="•"/>
            </a:pPr>
            <a:endParaRPr lang="en-GB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Option 2: generate a PN sequence by means of the LFSR described in Section 20.3.9 of IEEE 802.11-2016. If the shift register is initialized with ones then the same PN sequence as in option 1 above is obtained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Option 3: other PN generator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Miguel López, Ericsson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/>
              <a:t>March 2020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148475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Transmitter and Receiver processing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The complexity of the transmitter processing is low. The phase shift can be applied to the </a:t>
            </a:r>
            <a:r>
              <a:rPr lang="en-GB" dirty="0" err="1"/>
              <a:t>midamble</a:t>
            </a:r>
            <a:r>
              <a:rPr lang="en-GB" dirty="0"/>
              <a:t> LTFs in either time or frequency domains.</a:t>
            </a:r>
          </a:p>
          <a:p>
            <a:pPr>
              <a:buFont typeface="Arial" panose="020B0604020202020204" pitchFamily="34" charset="0"/>
              <a:buChar char="•"/>
            </a:pPr>
            <a:endParaRPr lang="en-GB" dirty="0"/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Receiver processing also has low complexity, as it is the reverse of the transmit processing, and may also be performed in time or frequency domains.</a:t>
            </a:r>
          </a:p>
          <a:p>
            <a:pPr marL="0" indent="0"/>
            <a:endParaRPr lang="en-GB" dirty="0"/>
          </a:p>
          <a:p>
            <a:pPr marL="0" indent="0"/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Miguel López, Ericsson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/>
              <a:t>March 2020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963730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Remark on the midambles</Template>
  <TotalTime>10795</TotalTime>
  <Words>1693</Words>
  <Application>Microsoft Office PowerPoint</Application>
  <PresentationFormat>Widescreen</PresentationFormat>
  <Paragraphs>304</Paragraphs>
  <Slides>24</Slides>
  <Notes>12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9" baseType="lpstr">
      <vt:lpstr>Arial</vt:lpstr>
      <vt:lpstr>Cambria Math</vt:lpstr>
      <vt:lpstr>Times New Roman</vt:lpstr>
      <vt:lpstr>Office Theme</vt:lpstr>
      <vt:lpstr>Document</vt:lpstr>
      <vt:lpstr>Midamble design</vt:lpstr>
      <vt:lpstr>Abstract</vt:lpstr>
      <vt:lpstr>Recap – symbol randomization in 802.11ba</vt:lpstr>
      <vt:lpstr>Midamble Randomization in TGbd</vt:lpstr>
      <vt:lpstr>Midamble Randomization in TGbd - MIMO PPDU</vt:lpstr>
      <vt:lpstr>Midamble Randomization in TGbd - MIMO PPDU</vt:lpstr>
      <vt:lpstr>Remarks</vt:lpstr>
      <vt:lpstr>Generation of the PN sequence</vt:lpstr>
      <vt:lpstr>Transmitter and Receiver processing</vt:lpstr>
      <vt:lpstr>Simulation results</vt:lpstr>
      <vt:lpstr>Summary</vt:lpstr>
      <vt:lpstr>Straw poll 1</vt:lpstr>
      <vt:lpstr>Straw poll 2</vt:lpstr>
      <vt:lpstr>Straw poll 3</vt:lpstr>
      <vt:lpstr>References</vt:lpstr>
      <vt:lpstr>Appendix</vt:lpstr>
      <vt:lpstr>Appendix</vt:lpstr>
      <vt:lpstr>Appendix</vt:lpstr>
      <vt:lpstr>Appendix</vt:lpstr>
      <vt:lpstr>Appendix</vt:lpstr>
      <vt:lpstr>Appendix</vt:lpstr>
      <vt:lpstr>Appendix</vt:lpstr>
      <vt:lpstr>Appendix</vt:lpstr>
      <vt:lpstr>Appendix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Midamble design</dc:title>
  <dc:creator>Miguel Lopez M</dc:creator>
  <cp:lastModifiedBy>Miguel Lopez M</cp:lastModifiedBy>
  <cp:revision>83</cp:revision>
  <cp:lastPrinted>1601-01-01T00:00:00Z</cp:lastPrinted>
  <dcterms:created xsi:type="dcterms:W3CDTF">2020-03-13T15:19:55Z</dcterms:created>
  <dcterms:modified xsi:type="dcterms:W3CDTF">2020-05-04T08:41:37Z</dcterms:modified>
</cp:coreProperties>
</file>