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1116" r:id="rId3"/>
    <p:sldId id="1117" r:id="rId4"/>
    <p:sldId id="1119" r:id="rId5"/>
    <p:sldId id="1120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94" autoAdjust="0"/>
    <p:restoredTop sz="93817" autoAdjust="0"/>
  </p:normalViewPr>
  <p:slideViewPr>
    <p:cSldViewPr>
      <p:cViewPr varScale="1">
        <p:scale>
          <a:sx n="67" d="100"/>
          <a:sy n="67" d="100"/>
        </p:scale>
        <p:origin x="119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April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802.11-20/0678r1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Some Thoughts </a:t>
            </a:r>
            <a:r>
              <a:rPr lang="en-GB" altLang="en-US" dirty="0"/>
              <a:t>on Control Response MCS Negotiation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2020-04-27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836830"/>
              </p:ext>
            </p:extLst>
          </p:nvPr>
        </p:nvGraphicFramePr>
        <p:xfrm>
          <a:off x="1152524" y="2998721"/>
          <a:ext cx="7451924" cy="2453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Emily Qi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3F34-F764-404A-8F0B-A6079044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Discussion in </a:t>
            </a:r>
            <a:r>
              <a:rPr lang="en-US" dirty="0" err="1">
                <a:solidFill>
                  <a:schemeClr val="tx1"/>
                </a:solidFill>
              </a:rPr>
              <a:t>TGmd</a:t>
            </a:r>
            <a:r>
              <a:rPr lang="en-US" dirty="0">
                <a:solidFill>
                  <a:schemeClr val="tx1"/>
                </a:solidFill>
              </a:rPr>
              <a:t> vs.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1646C-6148-4D05-9AB1-5963A6FD1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84712"/>
          </a:xfrm>
        </p:spPr>
        <p:txBody>
          <a:bodyPr/>
          <a:lstStyle/>
          <a:p>
            <a:r>
              <a:rPr lang="en-US" dirty="0"/>
              <a:t>The discussion on Control Response Rate Selection (described in 11-19-1562) is an important discussion, and need a broad review/evaluation. </a:t>
            </a:r>
          </a:p>
          <a:p>
            <a:r>
              <a:rPr lang="en-US" dirty="0"/>
              <a:t>We believe </a:t>
            </a:r>
            <a:r>
              <a:rPr lang="en-US" dirty="0" err="1"/>
              <a:t>TGbe</a:t>
            </a:r>
            <a:r>
              <a:rPr lang="en-US" dirty="0"/>
              <a:t> would be a venue to entertain the discussion because</a:t>
            </a:r>
          </a:p>
          <a:p>
            <a:pPr lvl="1"/>
            <a:r>
              <a:rPr lang="en-US" dirty="0"/>
              <a:t>Consideration for the latest technology can be factor in</a:t>
            </a:r>
          </a:p>
          <a:p>
            <a:pPr lvl="1"/>
            <a:r>
              <a:rPr lang="en-US" dirty="0"/>
              <a:t>Problem can be analyzed as a whole</a:t>
            </a:r>
          </a:p>
          <a:p>
            <a:pPr lvl="1"/>
            <a:r>
              <a:rPr lang="en-US" dirty="0"/>
              <a:t>Avoid to have pre-be solution and be solution</a:t>
            </a:r>
          </a:p>
          <a:p>
            <a:pPr lvl="1"/>
            <a:endParaRPr lang="en-US" sz="2400" b="1" dirty="0">
              <a:ea typeface="+mn-ea"/>
              <a:cs typeface="+mn-cs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A7740-56F7-465E-B8DE-C2EDA11B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8EB04-A14E-45E3-9F98-773B9368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246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D64D-4543-4719-BE5C-EBD35F5B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 for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46729-2282-4AB0-B7C2-42C23733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 proposal vaguely talks about solving power imbalance and assumes that </a:t>
            </a:r>
          </a:p>
          <a:p>
            <a:pPr lvl="1"/>
            <a:r>
              <a:rPr lang="en-US" sz="1400" dirty="0"/>
              <a:t>The recipient can figure out the power imbalance between the originator and the recipient </a:t>
            </a:r>
          </a:p>
          <a:p>
            <a:pPr lvl="1"/>
            <a:r>
              <a:rPr lang="en-US" sz="1400" dirty="0"/>
              <a:t>The recipient can then figure out the MCS difference across the board needed to accommodate that power imbalance</a:t>
            </a:r>
          </a:p>
          <a:p>
            <a:pPr lvl="1"/>
            <a:r>
              <a:rPr lang="en-US" sz="1400" dirty="0"/>
              <a:t>The above question is considered implementation specific and ignored in the proposal</a:t>
            </a:r>
          </a:p>
          <a:p>
            <a:r>
              <a:rPr lang="en-US" sz="1600" dirty="0"/>
              <a:t>In reality, </a:t>
            </a:r>
          </a:p>
          <a:p>
            <a:pPr lvl="1"/>
            <a:r>
              <a:rPr lang="en-US" sz="1400" dirty="0"/>
              <a:t>MCS decoding curve is different for each device and depends on </a:t>
            </a:r>
          </a:p>
          <a:p>
            <a:pPr lvl="2"/>
            <a:r>
              <a:rPr lang="en-US" sz="1200" dirty="0"/>
              <a:t>Channel Model</a:t>
            </a:r>
          </a:p>
          <a:p>
            <a:pPr lvl="2"/>
            <a:r>
              <a:rPr lang="en-US" sz="1200" dirty="0"/>
              <a:t>Size of the frames</a:t>
            </a:r>
          </a:p>
          <a:p>
            <a:pPr lvl="2"/>
            <a:r>
              <a:rPr lang="en-US" sz="1200" dirty="0"/>
              <a:t>Impairments</a:t>
            </a:r>
          </a:p>
          <a:p>
            <a:pPr lvl="1"/>
            <a:r>
              <a:rPr lang="en-US" sz="1400" dirty="0"/>
              <a:t>We expect that a STA has to guess and keep changing the negotiated value similar to a link adaptation procedure (try MCS difference 1, try MCS difference 2, and so on)</a:t>
            </a:r>
          </a:p>
          <a:p>
            <a:pPr lvl="1"/>
            <a:r>
              <a:rPr lang="en-US" sz="1400" dirty="0"/>
              <a:t>Analysis maybe useful to understand if this additional procedure on top of existing link adaptation procedure is helpful and improves the performance</a:t>
            </a:r>
          </a:p>
          <a:p>
            <a:pPr lvl="1"/>
            <a:endParaRPr lang="en-US" sz="1400" dirty="0"/>
          </a:p>
          <a:p>
            <a:pPr marL="857250" lvl="2" indent="0">
              <a:buNone/>
            </a:pPr>
            <a:endParaRPr lang="en-US" sz="1200" dirty="0"/>
          </a:p>
          <a:p>
            <a:pPr lvl="1"/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3D0586-431D-4E88-B672-A415F6D3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713BC-98E4-4E96-846A-9AF8AEC9B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341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2BE5-70CB-4300-BE5D-1EA6DB021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 of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0A0FA-3EE8-40DC-9987-CE0490F91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spec assumes that the originator can reject the request for whatever reason</a:t>
            </a:r>
          </a:p>
          <a:p>
            <a:r>
              <a:rPr lang="en-US" dirty="0"/>
              <a:t>However, the previous slide highlights that a STA may need adaptation algorithm to figure out the difference</a:t>
            </a:r>
          </a:p>
          <a:p>
            <a:r>
              <a:rPr lang="en-US" dirty="0"/>
              <a:t>If a originator can reject for whatever reason, then there is no way for the STA to do adaptation algorithm</a:t>
            </a:r>
          </a:p>
          <a:p>
            <a:r>
              <a:rPr lang="en-US" dirty="0"/>
              <a:t>We think the negotiation procedure may need to be simplified if we want the proposal to be useful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97073-A8FC-42F6-A466-C1894BDF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4B8E8-E14F-47B1-8A93-32ECD994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147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98C80-3DF6-48DC-831A-0ADC441B4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77B9D-602C-4818-941B-A88AAE25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7772400" cy="4114800"/>
          </a:xfrm>
        </p:spPr>
        <p:txBody>
          <a:bodyPr/>
          <a:lstStyle/>
          <a:p>
            <a:r>
              <a:rPr lang="en-US" dirty="0"/>
              <a:t>We recommend the overhaul of control response MCS selection to be discussed in 11be</a:t>
            </a:r>
          </a:p>
          <a:p>
            <a:pPr lvl="1"/>
            <a:r>
              <a:rPr lang="en-US" dirty="0"/>
              <a:t>To consider the major change introduced by 11ax and 11be and avoid having different solutions going forward</a:t>
            </a:r>
          </a:p>
          <a:p>
            <a:r>
              <a:rPr lang="en-US" dirty="0"/>
              <a:t>We recommend to have more analysis to describe the gain saving for non-S1G STA</a:t>
            </a:r>
          </a:p>
          <a:p>
            <a:pPr lvl="1"/>
            <a:r>
              <a:rPr lang="en-US" dirty="0"/>
              <a:t>Useful to convince people to use it after this is introduced to the spec</a:t>
            </a:r>
          </a:p>
          <a:p>
            <a:r>
              <a:rPr lang="en-US" dirty="0"/>
              <a:t>We recommend to reconsider the need of negotiation, and the negotiation procedure may need to be revised to make the protocol useful.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059A03-18F1-403B-A9C3-E35045BF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C3324-852E-47D5-BC28-AE1E173D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77090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62836</TotalTime>
  <Words>440</Words>
  <Application>Microsoft Office PowerPoint</Application>
  <PresentationFormat>On-screen Show (4:3)</PresentationFormat>
  <Paragraphs>62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Qualcomm Office Regular</vt:lpstr>
      <vt:lpstr>Qualcomm Regular</vt:lpstr>
      <vt:lpstr>Times New Roman</vt:lpstr>
      <vt:lpstr>802-11-Submission</vt:lpstr>
      <vt:lpstr>Some Thoughts on Control Response MCS Negotiation</vt:lpstr>
      <vt:lpstr>Discussion in TGmd vs. TGbe</vt:lpstr>
      <vt:lpstr>Recommend for Analysis</vt:lpstr>
      <vt:lpstr>Requirement of Negotiation</vt:lpstr>
      <vt:lpstr>Conclusion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Po-kai Huang</cp:lastModifiedBy>
  <cp:revision>2903</cp:revision>
  <cp:lastPrinted>1998-02-10T13:28:06Z</cp:lastPrinted>
  <dcterms:created xsi:type="dcterms:W3CDTF">2004-12-02T14:01:45Z</dcterms:created>
  <dcterms:modified xsi:type="dcterms:W3CDTF">2020-05-01T20:57:12Z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25f76775-cd86-442f-987e-ab420cdddb6b</vt:lpwstr>
  </property>
  <property fmtid="{D5CDD505-2E9C-101B-9397-08002B2CF9AE}" pid="4" name="CTP_TimeStamp">
    <vt:lpwstr>2020-05-01 20:57:12Z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