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0" r:id="rId17"/>
    <p:sldId id="322" r:id="rId18"/>
    <p:sldId id="321" r:id="rId19"/>
    <p:sldId id="323" r:id="rId20"/>
    <p:sldId id="319" r:id="rId21"/>
    <p:sldId id="297" r:id="rId22"/>
    <p:sldId id="314" r:id="rId23"/>
    <p:sldId id="264" r:id="rId2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6"/>
  </p:normalViewPr>
  <p:slideViewPr>
    <p:cSldViewPr>
      <p:cViewPr varScale="1">
        <p:scale>
          <a:sx n="94" d="100"/>
          <a:sy n="94" d="100"/>
        </p:scale>
        <p:origin x="192" y="87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802.11-20/0676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802.11-20/0676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28,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2020-04-28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3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Schedule Discussion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42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28,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solidFill>
                  <a:srgbClr val="00B050"/>
                </a:solidFill>
              </a:rPr>
              <a:t>May 12 (f2f meeting)</a:t>
            </a:r>
          </a:p>
          <a:p>
            <a:pPr lvl="1">
              <a:buFont typeface="Arial" panose="020B0604020202020204" pitchFamily="34" charset="0"/>
              <a:buChar char="•"/>
            </a:pPr>
            <a:r>
              <a:rPr lang="en-US" dirty="0">
                <a:solidFill>
                  <a:srgbClr val="00B050"/>
                </a:solidFill>
              </a:rPr>
              <a:t>May 19</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16</a:t>
            </a:r>
          </a:p>
          <a:p>
            <a:pPr lvl="1">
              <a:buFont typeface="Arial" panose="020B0604020202020204" pitchFamily="34" charset="0"/>
              <a:buChar char="•"/>
            </a:pPr>
            <a:r>
              <a:rPr lang="en-US" dirty="0"/>
              <a:t>June 30</a:t>
            </a:r>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April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https://ieee802.my.webex.com/ieee802.my/</a:t>
            </a:r>
            <a:r>
              <a:rPr lang="de-DE" sz="1050" dirty="0" err="1"/>
              <a:t>j.php?MTID</a:t>
            </a:r>
            <a:r>
              <a:rPr lang="de-DE" sz="1050" dirty="0"/>
              <a:t>=m87e48b75f70e5c3f668482ef39e4c22a</a:t>
            </a:r>
          </a:p>
          <a:p>
            <a:endParaRPr lang="de-DE" sz="1050" dirty="0"/>
          </a:p>
          <a:p>
            <a:r>
              <a:rPr lang="de-DE" sz="1050" dirty="0"/>
              <a:t>Meeting </a:t>
            </a:r>
            <a:r>
              <a:rPr lang="de-DE" sz="1050" dirty="0" err="1"/>
              <a:t>number</a:t>
            </a:r>
            <a:r>
              <a:rPr lang="de-DE" sz="1050" dirty="0"/>
              <a:t>: 793 081 823</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793 081 823</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11-20/551 – Power </a:t>
            </a:r>
            <a:r>
              <a:rPr lang="de-DE" sz="1200" dirty="0" err="1"/>
              <a:t>efficient</a:t>
            </a:r>
            <a:r>
              <a:rPr lang="de-DE" sz="1200" dirty="0"/>
              <a:t> </a:t>
            </a:r>
            <a:r>
              <a:rPr lang="de-DE" sz="1200" dirty="0" err="1"/>
              <a:t>broadcasting</a:t>
            </a:r>
            <a:r>
              <a:rPr lang="de-DE" sz="1200" dirty="0"/>
              <a:t> (</a:t>
            </a:r>
            <a:r>
              <a:rPr lang="de-DE" sz="1200" dirty="0" err="1"/>
              <a:t>Xiaofei</a:t>
            </a:r>
            <a:r>
              <a:rPr lang="de-DE" sz="1200" dirty="0"/>
              <a:t> Wang)</a:t>
            </a:r>
          </a:p>
          <a:p>
            <a:pPr lvl="1">
              <a:buFont typeface="Arial" panose="020B0604020202020204" pitchFamily="34" charset="0"/>
              <a:buChar char="•"/>
            </a:pPr>
            <a:r>
              <a:rPr lang="de-DE" sz="1200" dirty="0"/>
              <a:t>11-20/322 -- Discovery STA Service </a:t>
            </a:r>
            <a:r>
              <a:rPr lang="de-DE" sz="1200" dirty="0" err="1"/>
              <a:t>consumtion</a:t>
            </a:r>
            <a:r>
              <a:rPr lang="de-DE" sz="1200" dirty="0"/>
              <a:t> (Antonio de la </a:t>
            </a:r>
            <a:r>
              <a:rPr lang="de-DE" sz="1200" dirty="0" err="1"/>
              <a:t>Oliva</a:t>
            </a:r>
            <a:r>
              <a:rPr lang="de-DE" sz="1200" dirty="0"/>
              <a:t>)</a:t>
            </a:r>
          </a:p>
          <a:p>
            <a:pPr lvl="1">
              <a:buFont typeface="Arial" panose="020B0604020202020204" pitchFamily="34" charset="0"/>
              <a:buChar char="•"/>
            </a:pPr>
            <a:r>
              <a:rPr lang="de-DE" sz="1200" dirty="0"/>
              <a:t>11-20/471 -- HCFA </a:t>
            </a:r>
            <a:r>
              <a:rPr lang="de-DE" sz="1200" dirty="0" err="1"/>
              <a:t>Example</a:t>
            </a:r>
            <a:r>
              <a:rPr lang="de-DE" sz="1200" dirty="0"/>
              <a:t> (Hitoshi Morioka)</a:t>
            </a:r>
          </a:p>
          <a:p>
            <a:pPr lvl="1">
              <a:buFont typeface="Arial" panose="020B0604020202020204" pitchFamily="34" charset="0"/>
              <a:buChar char="•"/>
            </a:pPr>
            <a:r>
              <a:rPr lang="de-DE" sz="1200" dirty="0"/>
              <a:t>11-20/40 – </a:t>
            </a:r>
            <a:r>
              <a:rPr lang="de-DE" sz="1200" dirty="0" err="1"/>
              <a:t>Draft</a:t>
            </a:r>
            <a:r>
              <a:rPr lang="de-DE" sz="1200" dirty="0"/>
              <a:t> Text 12.15 (Hitoshi Morioka)</a:t>
            </a:r>
            <a:endParaRPr lang="en-GB" dirty="0"/>
          </a:p>
          <a:p>
            <a:pPr>
              <a:buFont typeface="Arial" panose="020B0604020202020204" pitchFamily="34" charset="0"/>
              <a:buChar char="•"/>
            </a:pPr>
            <a:r>
              <a:rPr lang="en-US" sz="1500" dirty="0"/>
              <a:t>Schedule discussion</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360</TotalTime>
  <Words>1552</Words>
  <Application>Microsoft Macintosh PowerPoint</Application>
  <PresentationFormat>On-screen Show (16:9)</PresentationFormat>
  <Paragraphs>215</Paragraphs>
  <Slides>23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 Unicode MS</vt:lpstr>
      <vt:lpstr>MS Gothic</vt:lpstr>
      <vt:lpstr>Arial</vt:lpstr>
      <vt:lpstr>Calibri</vt:lpstr>
      <vt:lpstr>Monotype Sorts</vt:lpstr>
      <vt:lpstr>Times New Roman</vt:lpstr>
      <vt:lpstr>802-11-BCS-Chair-Slides-Template</vt:lpstr>
      <vt:lpstr>Document</vt:lpstr>
      <vt:lpstr>Agenda TGbc Telco April 28,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Schedule Discussion</vt:lpstr>
      <vt:lpstr>PowerPoint Presentation</vt:lpstr>
      <vt:lpstr>Current TGbc Schedule</vt:lpstr>
      <vt:lpstr>Telco Schedule</vt:lpstr>
      <vt:lpstr>Telco Schedule</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53</cp:revision>
  <cp:lastPrinted>1601-01-01T00:00:00Z</cp:lastPrinted>
  <dcterms:created xsi:type="dcterms:W3CDTF">2020-02-25T15:01:23Z</dcterms:created>
  <dcterms:modified xsi:type="dcterms:W3CDTF">2020-04-28T18:37:39Z</dcterms:modified>
  <cp:category/>
</cp:coreProperties>
</file>