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9" r:id="rId17"/>
    <p:sldId id="297" r:id="rId18"/>
    <p:sldId id="314"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802.11-20/0676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802.11-20/0676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April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April 28, 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2020-04-28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3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May 12 (f2f meeting)</a:t>
            </a:r>
          </a:p>
          <a:p>
            <a:pPr lvl="1">
              <a:buFont typeface="Arial" panose="020B0604020202020204" pitchFamily="34" charset="0"/>
              <a:buChar char="•"/>
            </a:pPr>
            <a:r>
              <a:rPr lang="en-US" dirty="0"/>
              <a:t>May 19</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16</a:t>
            </a:r>
          </a:p>
          <a:p>
            <a:pPr lvl="1">
              <a:buFont typeface="Arial" panose="020B0604020202020204" pitchFamily="34" charset="0"/>
              <a:buChar char="•"/>
            </a:pPr>
            <a:r>
              <a:rPr lang="en-US" dirty="0"/>
              <a:t>June 30</a:t>
            </a:r>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April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April 28,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err="1"/>
              <a:t>Join</a:t>
            </a:r>
            <a:r>
              <a:rPr lang="de-DE" sz="1400" dirty="0"/>
              <a:t> </a:t>
            </a:r>
            <a:r>
              <a:rPr lang="de-DE" sz="1400" dirty="0" err="1"/>
              <a:t>Webex</a:t>
            </a:r>
            <a:r>
              <a:rPr lang="de-DE" sz="1400" dirty="0"/>
              <a:t> Meeting</a:t>
            </a:r>
          </a:p>
          <a:p>
            <a:r>
              <a:rPr lang="de-DE" sz="1400" dirty="0"/>
              <a:t>https://ieee802.my.webex.com/ieee802.my/</a:t>
            </a:r>
            <a:r>
              <a:rPr lang="de-DE" sz="1400" dirty="0" err="1"/>
              <a:t>j.php?MTID</a:t>
            </a:r>
            <a:r>
              <a:rPr lang="de-DE" sz="1400" dirty="0"/>
              <a:t>=m87e48b75f70e5c3f668482ef39e4c22a</a:t>
            </a:r>
          </a:p>
          <a:p>
            <a:endParaRPr lang="de-DE" sz="1400" dirty="0"/>
          </a:p>
          <a:p>
            <a:r>
              <a:rPr lang="de-DE" sz="1400" dirty="0"/>
              <a:t>Meeting </a:t>
            </a:r>
            <a:r>
              <a:rPr lang="de-DE" sz="1400" dirty="0" err="1"/>
              <a:t>number</a:t>
            </a:r>
            <a:r>
              <a:rPr lang="de-DE" sz="1400" dirty="0"/>
              <a:t>: 793 081 823</a:t>
            </a:r>
          </a:p>
          <a:p>
            <a:r>
              <a:rPr lang="de-DE" sz="1400" dirty="0"/>
              <a:t>Meeting </a:t>
            </a:r>
            <a:r>
              <a:rPr lang="de-DE" sz="1400" dirty="0" err="1"/>
              <a:t>password</a:t>
            </a:r>
            <a:r>
              <a:rPr lang="de-DE" sz="1400" dirty="0"/>
              <a:t>: </a:t>
            </a:r>
            <a:r>
              <a:rPr lang="de-DE" sz="1400" dirty="0" err="1"/>
              <a:t>wireless</a:t>
            </a:r>
            <a:endParaRPr lang="de-DE" sz="1400" dirty="0"/>
          </a:p>
          <a:p>
            <a:endParaRPr lang="de-DE" sz="1400" dirty="0"/>
          </a:p>
          <a:p>
            <a:r>
              <a:rPr lang="de-DE" sz="1400" dirty="0" err="1"/>
              <a:t>Join</a:t>
            </a:r>
            <a:r>
              <a:rPr lang="de-DE" sz="1400" dirty="0"/>
              <a:t> </a:t>
            </a:r>
            <a:r>
              <a:rPr lang="de-DE" sz="1400" dirty="0" err="1"/>
              <a:t>by</a:t>
            </a:r>
            <a:r>
              <a:rPr lang="de-DE" sz="1400" dirty="0"/>
              <a:t> </a:t>
            </a:r>
            <a:r>
              <a:rPr lang="de-DE" sz="1400" dirty="0" err="1"/>
              <a:t>phone</a:t>
            </a:r>
            <a:r>
              <a:rPr lang="de-DE" sz="1400" dirty="0"/>
              <a:t>:</a:t>
            </a:r>
          </a:p>
          <a:p>
            <a:r>
              <a:rPr lang="de-DE" sz="1400" dirty="0"/>
              <a:t>   +1-510-338-9438 USA Toll</a:t>
            </a:r>
          </a:p>
          <a:p>
            <a:r>
              <a:rPr lang="de-DE" sz="1400" dirty="0"/>
              <a:t>   +44-20-3198-8144 UK Toll</a:t>
            </a:r>
          </a:p>
          <a:p>
            <a:r>
              <a:rPr lang="de-DE" sz="1400" dirty="0"/>
              <a:t>Access </a:t>
            </a:r>
            <a:r>
              <a:rPr lang="de-DE" sz="1400" dirty="0" err="1"/>
              <a:t>code</a:t>
            </a:r>
            <a:r>
              <a:rPr lang="de-DE" sz="1400" dirty="0"/>
              <a:t>: 793 081 823</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 -- IMAT</a:t>
            </a:r>
          </a:p>
          <a:p>
            <a:pPr>
              <a:buFont typeface="Arial" panose="020B0604020202020204" pitchFamily="34" charset="0"/>
              <a:buChar char="•"/>
            </a:pPr>
            <a:r>
              <a:rPr lang="de-DE" sz="2000" dirty="0"/>
              <a:t>Submission </a:t>
            </a:r>
          </a:p>
          <a:p>
            <a:pPr lvl="1">
              <a:buFont typeface="Arial" panose="020B0604020202020204" pitchFamily="34" charset="0"/>
              <a:buChar char="•"/>
            </a:pPr>
            <a:r>
              <a:rPr lang="de-DE" sz="1600" dirty="0"/>
              <a:t>11-20/322 -- Discovery STA Service </a:t>
            </a:r>
            <a:r>
              <a:rPr lang="de-DE" sz="1600" dirty="0" err="1"/>
              <a:t>consumtion</a:t>
            </a:r>
            <a:r>
              <a:rPr lang="de-DE" sz="1600" dirty="0"/>
              <a:t> (Antonio de la </a:t>
            </a:r>
            <a:r>
              <a:rPr lang="de-DE" sz="1600" dirty="0" err="1"/>
              <a:t>Oliva</a:t>
            </a:r>
            <a:r>
              <a:rPr lang="de-DE" sz="1600" dirty="0"/>
              <a:t>)</a:t>
            </a:r>
          </a:p>
          <a:p>
            <a:pPr lvl="1">
              <a:buFont typeface="Arial" panose="020B0604020202020204" pitchFamily="34" charset="0"/>
              <a:buChar char="•"/>
            </a:pPr>
            <a:r>
              <a:rPr lang="de-DE" sz="1600" dirty="0"/>
              <a:t>11-20/551 – Power </a:t>
            </a:r>
            <a:r>
              <a:rPr lang="de-DE" sz="1600" dirty="0" err="1"/>
              <a:t>efficient</a:t>
            </a:r>
            <a:r>
              <a:rPr lang="de-DE" sz="1600" dirty="0"/>
              <a:t> </a:t>
            </a:r>
            <a:r>
              <a:rPr lang="de-DE" sz="1600" dirty="0" err="1"/>
              <a:t>broadcasting</a:t>
            </a:r>
            <a:r>
              <a:rPr lang="de-DE" sz="1600" dirty="0"/>
              <a:t> (</a:t>
            </a:r>
            <a:r>
              <a:rPr lang="de-DE" sz="1600" dirty="0" err="1"/>
              <a:t>Xiaofei</a:t>
            </a:r>
            <a:r>
              <a:rPr lang="de-DE" sz="1600" dirty="0"/>
              <a:t> Wang)</a:t>
            </a:r>
          </a:p>
          <a:p>
            <a:pPr lvl="1">
              <a:buFont typeface="Arial" panose="020B0604020202020204" pitchFamily="34" charset="0"/>
              <a:buChar char="•"/>
            </a:pPr>
            <a:r>
              <a:rPr lang="de-DE" sz="1600" dirty="0"/>
              <a:t>11-20/471 -- HCFA </a:t>
            </a:r>
            <a:r>
              <a:rPr lang="de-DE" sz="1600" dirty="0" err="1"/>
              <a:t>Example</a:t>
            </a:r>
            <a:r>
              <a:rPr lang="de-DE" sz="1600" dirty="0"/>
              <a:t> (Hitoshi Morioka)</a:t>
            </a:r>
          </a:p>
          <a:p>
            <a:pPr lvl="1">
              <a:buFont typeface="Arial" panose="020B0604020202020204" pitchFamily="34" charset="0"/>
              <a:buChar char="•"/>
            </a:pPr>
            <a:r>
              <a:rPr lang="de-DE" sz="1600" dirty="0"/>
              <a:t>11-20/40 – </a:t>
            </a:r>
            <a:r>
              <a:rPr lang="de-DE" sz="1600" dirty="0" err="1"/>
              <a:t>Draft</a:t>
            </a:r>
            <a:r>
              <a:rPr lang="de-DE" sz="1600" dirty="0"/>
              <a:t> Text 12.15 (Hitoshi Morioka)</a:t>
            </a:r>
            <a:endParaRPr lang="en-GB" sz="2000" dirty="0"/>
          </a:p>
          <a:p>
            <a:pPr>
              <a:buFont typeface="Arial" panose="020B0604020202020204" pitchFamily="34" charset="0"/>
              <a:buChar char="•"/>
            </a:pPr>
            <a:r>
              <a:rPr lang="en-US" sz="2000" dirty="0"/>
              <a:t>Telco Schedule</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78</TotalTime>
  <Words>1321</Words>
  <Application>Microsoft Macintosh PowerPoint</Application>
  <PresentationFormat>On-screen Show (4:3)</PresentationFormat>
  <Paragraphs>174</Paragraphs>
  <Slides>19</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Calibri</vt:lpstr>
      <vt:lpstr>Monotype Sorts</vt:lpstr>
      <vt:lpstr>Times New Roman</vt:lpstr>
      <vt:lpstr>802-11-BCS-Chair-Slides-Template</vt:lpstr>
      <vt:lpstr>Document</vt:lpstr>
      <vt:lpstr>Agenda TGbc Telco April 28,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47</cp:revision>
  <cp:lastPrinted>1601-01-01T00:00:00Z</cp:lastPrinted>
  <dcterms:created xsi:type="dcterms:W3CDTF">2020-02-25T15:01:23Z</dcterms:created>
  <dcterms:modified xsi:type="dcterms:W3CDTF">2020-04-28T12:49:12Z</dcterms:modified>
  <cp:category/>
</cp:coreProperties>
</file>