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385" r:id="rId3"/>
    <p:sldId id="386" r:id="rId4"/>
    <p:sldId id="387" r:id="rId5"/>
    <p:sldId id="392" r:id="rId6"/>
    <p:sldId id="388" r:id="rId7"/>
    <p:sldId id="389" r:id="rId8"/>
    <p:sldId id="390" r:id="rId9"/>
    <p:sldId id="391" r:id="rId10"/>
    <p:sldId id="39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090"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802.11-20/0661-02-00be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dirty="0">
                <a:solidFill>
                  <a:schemeClr val="tx1"/>
                </a:solidFill>
              </a:rPr>
              <a:t>Buffer Management for Multi-Link Device</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04</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011158633"/>
              </p:ext>
            </p:extLst>
          </p:nvPr>
        </p:nvGraphicFramePr>
        <p:xfrm>
          <a:off x="1139825" y="2555875"/>
          <a:ext cx="6931025" cy="3992563"/>
        </p:xfrm>
        <a:graphic>
          <a:graphicData uri="http://schemas.openxmlformats.org/presentationml/2006/ole">
            <mc:AlternateContent xmlns:mc="http://schemas.openxmlformats.org/markup-compatibility/2006">
              <mc:Choice xmlns:v="urn:schemas-microsoft-com:vml" Requires="v">
                <p:oleObj spid="_x0000_s31173" name="Document" r:id="rId5" imgW="8377264" imgH="4838877" progId="Word.Document.8">
                  <p:embed/>
                </p:oleObj>
              </mc:Choice>
              <mc:Fallback>
                <p:oleObj name="Document" r:id="rId5" imgW="8377264" imgH="4838877" progId="Word.Document.8">
                  <p:embed/>
                  <p:pic>
                    <p:nvPicPr>
                      <p:cNvPr id="0" name=""/>
                      <p:cNvPicPr>
                        <a:picLocks noChangeAspect="1" noChangeArrowheads="1"/>
                      </p:cNvPicPr>
                      <p:nvPr/>
                    </p:nvPicPr>
                    <p:blipFill>
                      <a:blip r:embed="rId6"/>
                      <a:srcRect/>
                      <a:stretch>
                        <a:fillRect/>
                      </a:stretch>
                    </p:blipFill>
                    <p:spPr bwMode="auto">
                      <a:xfrm>
                        <a:off x="1139825" y="2555875"/>
                        <a:ext cx="6931025"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1045158" cy="276999"/>
          </a:xfrm>
        </p:spPr>
        <p:txBody>
          <a:body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a:t>
            </a:r>
            <a:endParaRPr lang="zh-CN" altLang="en-US" dirty="0"/>
          </a:p>
        </p:txBody>
      </p:sp>
      <p:sp>
        <p:nvSpPr>
          <p:cNvPr id="3" name="内容占位符 2"/>
          <p:cNvSpPr>
            <a:spLocks noGrp="1"/>
          </p:cNvSpPr>
          <p:nvPr>
            <p:ph idx="1"/>
          </p:nvPr>
        </p:nvSpPr>
        <p:spPr/>
        <p:txBody>
          <a:bodyPr/>
          <a:lstStyle/>
          <a:p>
            <a:r>
              <a:rPr lang="en-US" altLang="zh-CN" dirty="0" smtClean="0"/>
              <a:t>Do you agree that the </a:t>
            </a:r>
            <a:r>
              <a:rPr lang="en-US" altLang="zh-CN" dirty="0"/>
              <a:t>value of Listen Interval </a:t>
            </a:r>
            <a:r>
              <a:rPr lang="en-US" altLang="zh-CN" dirty="0" smtClean="0"/>
              <a:t>field sent by the non-AP MLD is in </a:t>
            </a:r>
            <a:r>
              <a:rPr lang="en-US" altLang="zh-CN" dirty="0"/>
              <a:t>units of the maximum value of beacon intervals corresponding to the setup </a:t>
            </a:r>
            <a:r>
              <a:rPr lang="en-US" altLang="zh-CN" dirty="0" smtClean="0"/>
              <a:t>links in r1?</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60445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r>
              <a:rPr lang="en-GB" altLang="zh-CN" dirty="0"/>
              <a:t>802.11be defines a multi-link setup </a:t>
            </a:r>
            <a:r>
              <a:rPr lang="en-GB" altLang="zh-CN" dirty="0" err="1" smtClean="0"/>
              <a:t>signaling</a:t>
            </a:r>
            <a:r>
              <a:rPr lang="en-GB" altLang="zh-CN" dirty="0" smtClean="0"/>
              <a:t> </a:t>
            </a:r>
            <a:r>
              <a:rPr lang="en-GB" altLang="zh-CN" dirty="0"/>
              <a:t>exchange executed over one link initiated by a non-AP MLD with an AP MLD as follows:</a:t>
            </a:r>
            <a:endParaRPr lang="zh-CN" altLang="zh-CN" dirty="0"/>
          </a:p>
          <a:p>
            <a:pPr lvl="1">
              <a:buFont typeface="Arial" panose="020B0604020202020204" pitchFamily="34" charset="0"/>
              <a:buChar char="–"/>
            </a:pPr>
            <a:r>
              <a:rPr lang="en-GB" altLang="zh-CN" sz="1600" dirty="0"/>
              <a:t>Capability for one or more links can be exchanged during the multi-link setup.</a:t>
            </a:r>
            <a:endParaRPr lang="zh-CN" altLang="zh-CN" sz="1600" dirty="0"/>
          </a:p>
          <a:p>
            <a:pPr lvl="1">
              <a:buFont typeface="Arial" panose="020B0604020202020204" pitchFamily="34" charset="0"/>
              <a:buChar char="–"/>
            </a:pPr>
            <a:r>
              <a:rPr lang="en-GB" altLang="zh-CN" sz="1600" dirty="0"/>
              <a:t>The AP MLD serves as the interface to the DS for the non-AP MLD after successful multi-link setup</a:t>
            </a:r>
            <a:endParaRPr lang="zh-CN" altLang="zh-CN" sz="1600" dirty="0"/>
          </a:p>
          <a:p>
            <a:pPr marL="457200" lvl="1" indent="0">
              <a:buNone/>
            </a:pPr>
            <a:r>
              <a:rPr lang="en-GB" altLang="zh-CN" sz="1600" dirty="0"/>
              <a:t>NOTE 1 – The link identification is TBD.</a:t>
            </a:r>
            <a:endParaRPr lang="zh-CN" altLang="zh-CN" sz="1600" dirty="0"/>
          </a:p>
          <a:p>
            <a:pPr marL="457200" lvl="1" indent="0">
              <a:buNone/>
            </a:pPr>
            <a:r>
              <a:rPr lang="en-GB" altLang="zh-CN" sz="1600" dirty="0"/>
              <a:t>NOTE 2 – Details for non-infrastructure mode of operation TBD.</a:t>
            </a:r>
            <a:endParaRPr lang="zh-CN" altLang="zh-CN" sz="1600" dirty="0"/>
          </a:p>
          <a:p>
            <a:r>
              <a:rPr lang="en-US" altLang="zh-CN" dirty="0" smtClean="0"/>
              <a:t>As per the discussion in the </a:t>
            </a:r>
            <a:r>
              <a:rPr lang="en-US" altLang="zh-CN" dirty="0" err="1" smtClean="0"/>
              <a:t>TGbe</a:t>
            </a:r>
            <a:r>
              <a:rPr lang="en-US" altLang="zh-CN" dirty="0" smtClean="0"/>
              <a:t> call, </a:t>
            </a:r>
            <a:r>
              <a:rPr lang="en-GB" altLang="zh-CN" dirty="0"/>
              <a:t>multi-link </a:t>
            </a:r>
            <a:r>
              <a:rPr lang="en-GB" altLang="zh-CN" dirty="0" smtClean="0"/>
              <a:t>setup is </a:t>
            </a:r>
            <a:r>
              <a:rPr lang="en-US" altLang="zh-CN" dirty="0" smtClean="0"/>
              <a:t>association request/response exchange</a:t>
            </a:r>
          </a:p>
          <a:p>
            <a:r>
              <a:rPr lang="en-US" altLang="zh-CN" dirty="0" smtClean="0"/>
              <a:t>In this contribution, we discuss the buffer management during association request/response exchange</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7709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709105" y="1524000"/>
            <a:ext cx="7962900" cy="4114800"/>
          </a:xfrm>
        </p:spPr>
        <p:txBody>
          <a:bodyPr/>
          <a:lstStyle/>
          <a:p>
            <a:r>
              <a:rPr lang="en-US" altLang="zh-CN" sz="2000" dirty="0" smtClean="0"/>
              <a:t>During </a:t>
            </a:r>
            <a:r>
              <a:rPr lang="en-US" altLang="zh-CN" sz="2000" dirty="0"/>
              <a:t>association request/response </a:t>
            </a:r>
            <a:r>
              <a:rPr lang="en-US" altLang="zh-CN" sz="2000" dirty="0" smtClean="0"/>
              <a:t>exchange, we have a  Listen Interval field to help the AP to determine the lifetime of the frames that it buffers for a STA</a:t>
            </a:r>
          </a:p>
          <a:p>
            <a:pPr lvl="1">
              <a:buFont typeface="Arial" panose="020B0604020202020204" pitchFamily="34" charset="0"/>
              <a:buChar char="–"/>
            </a:pPr>
            <a:r>
              <a:rPr lang="en-US" altLang="zh-CN" sz="1600" dirty="0"/>
              <a:t>Listen Interval </a:t>
            </a:r>
            <a:r>
              <a:rPr lang="en-US" altLang="zh-CN" sz="1600" dirty="0" smtClean="0"/>
              <a:t>is carried in association request frame and benefits to the STA’s power save</a:t>
            </a:r>
          </a:p>
          <a:p>
            <a:pPr lvl="1">
              <a:buFont typeface="Arial" panose="020B0604020202020204" pitchFamily="34" charset="0"/>
              <a:buChar char="–"/>
            </a:pPr>
            <a:r>
              <a:rPr lang="en-US" altLang="zh-CN" sz="1600" dirty="0" smtClean="0"/>
              <a:t>AP could reject the association request if Listen Interval parameter sent by the STA is not reasonable</a:t>
            </a:r>
          </a:p>
          <a:p>
            <a:r>
              <a:rPr lang="en-US" altLang="zh-CN" sz="2000" dirty="0" smtClean="0"/>
              <a:t>After association, AP may</a:t>
            </a:r>
            <a:r>
              <a:rPr lang="zh-CN" altLang="en-US" sz="2000" dirty="0" smtClean="0"/>
              <a:t> </a:t>
            </a:r>
            <a:r>
              <a:rPr lang="en-US" altLang="zh-CN" sz="2000" dirty="0" smtClean="0"/>
              <a:t>delete buffer for the implementation dependent reasons, including the use of an aging function and availability of buffers where the aging function is based on Listen Interval filed</a:t>
            </a:r>
          </a:p>
          <a:p>
            <a:r>
              <a:rPr lang="en-US" altLang="zh-CN" sz="2000" dirty="0" smtClean="0"/>
              <a:t>After</a:t>
            </a:r>
            <a:r>
              <a:rPr lang="en-US" altLang="zh-CN" sz="2000" dirty="0"/>
              <a:t> </a:t>
            </a:r>
            <a:r>
              <a:rPr lang="en-US" altLang="zh-CN" sz="2000" dirty="0" smtClean="0"/>
              <a:t>association, AP aging function shall not cause the buffered BUs to be discarded after any period that is shorter than that indicated by the STA for which the BUs are buffered, in the </a:t>
            </a:r>
            <a:r>
              <a:rPr lang="en-US" altLang="zh-CN" sz="2000" dirty="0"/>
              <a:t>Listen Interval field of its (Re)Association Request </a:t>
            </a:r>
            <a:r>
              <a:rPr lang="en-US" altLang="zh-CN" sz="2000" dirty="0" smtClean="0"/>
              <a:t>frame</a:t>
            </a:r>
          </a:p>
          <a:p>
            <a:pPr lvl="1">
              <a:buFont typeface="Arial" panose="020B0604020202020204" pitchFamily="34" charset="0"/>
              <a:buChar char="–"/>
            </a:pPr>
            <a:r>
              <a:rPr lang="en-US" altLang="zh-CN" sz="1600" dirty="0"/>
              <a:t>This aging function is </a:t>
            </a:r>
            <a:r>
              <a:rPr lang="en-US" altLang="zh-CN" sz="1600" dirty="0" smtClean="0"/>
              <a:t>independent of MSDU lifetime which also be used to discard the frames</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83116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Listen Interval for Multi-link Device</a:t>
            </a:r>
            <a:endParaRPr lang="zh-CN" altLang="en-US" dirty="0"/>
          </a:p>
        </p:txBody>
      </p:sp>
      <p:sp>
        <p:nvSpPr>
          <p:cNvPr id="3" name="内容占位符 2"/>
          <p:cNvSpPr>
            <a:spLocks noGrp="1"/>
          </p:cNvSpPr>
          <p:nvPr>
            <p:ph idx="1"/>
          </p:nvPr>
        </p:nvSpPr>
        <p:spPr/>
        <p:txBody>
          <a:bodyPr/>
          <a:lstStyle/>
          <a:p>
            <a:r>
              <a:rPr lang="en-US" altLang="zh-CN" sz="2000" dirty="0" smtClean="0"/>
              <a:t>However for a MLD, there may exist more than one STA.</a:t>
            </a:r>
          </a:p>
          <a:p>
            <a:r>
              <a:rPr lang="en-US" altLang="zh-CN" sz="2000" dirty="0" smtClean="0"/>
              <a:t>Two options are provided for </a:t>
            </a:r>
            <a:r>
              <a:rPr lang="en-US" altLang="zh-CN" sz="2000" dirty="0"/>
              <a:t>the Listen Interval </a:t>
            </a:r>
            <a:r>
              <a:rPr lang="en-US" altLang="zh-CN" sz="2000" dirty="0" smtClean="0"/>
              <a:t>field</a:t>
            </a:r>
          </a:p>
          <a:p>
            <a:pPr lvl="1">
              <a:buFont typeface="Arial" panose="020B0604020202020204" pitchFamily="34" charset="0"/>
              <a:buChar char="–"/>
            </a:pPr>
            <a:r>
              <a:rPr lang="en-US" altLang="zh-CN" sz="1600" dirty="0" smtClean="0"/>
              <a:t>Opt 1</a:t>
            </a:r>
            <a:r>
              <a:rPr lang="zh-CN" altLang="en-US" sz="1600" dirty="0" smtClean="0"/>
              <a:t>： </a:t>
            </a:r>
            <a:r>
              <a:rPr lang="en-US" altLang="zh-CN" sz="1600" dirty="0" smtClean="0"/>
              <a:t>Listen </a:t>
            </a:r>
            <a:r>
              <a:rPr lang="en-US" altLang="zh-CN" sz="1600" dirty="0"/>
              <a:t>Interval </a:t>
            </a:r>
            <a:r>
              <a:rPr lang="en-US" altLang="zh-CN" sz="1600" dirty="0" smtClean="0"/>
              <a:t>applies to the </a:t>
            </a:r>
            <a:r>
              <a:rPr lang="en-US" altLang="zh-CN" sz="1600" dirty="0"/>
              <a:t>MLD </a:t>
            </a:r>
            <a:r>
              <a:rPr lang="en-US" altLang="zh-CN" sz="1600" dirty="0" smtClean="0"/>
              <a:t>level, no extra field is needed in the association request frame</a:t>
            </a:r>
          </a:p>
          <a:p>
            <a:pPr lvl="1">
              <a:buFont typeface="Arial" panose="020B0604020202020204" pitchFamily="34" charset="0"/>
              <a:buChar char="–"/>
            </a:pPr>
            <a:r>
              <a:rPr lang="en-US" altLang="zh-CN" sz="1600" dirty="0" smtClean="0"/>
              <a:t>Opt 2: </a:t>
            </a:r>
            <a:r>
              <a:rPr lang="en-US" altLang="zh-CN" sz="1600" dirty="0"/>
              <a:t>Listen Interval applies </a:t>
            </a:r>
            <a:r>
              <a:rPr lang="en-US" altLang="zh-CN" sz="1600" dirty="0" smtClean="0"/>
              <a:t>to the STA </a:t>
            </a:r>
            <a:r>
              <a:rPr lang="en-US" altLang="zh-CN" sz="1600" dirty="0"/>
              <a:t>level, </a:t>
            </a:r>
            <a:r>
              <a:rPr lang="en-US" altLang="zh-CN" sz="1600" dirty="0" smtClean="0"/>
              <a:t>extra fields are needed in </a:t>
            </a:r>
            <a:r>
              <a:rPr lang="en-US" altLang="zh-CN" sz="1600" dirty="0"/>
              <a:t>the association request </a:t>
            </a:r>
            <a:r>
              <a:rPr lang="en-US" altLang="zh-CN" sz="1600" dirty="0" smtClean="0"/>
              <a:t>frame</a:t>
            </a:r>
          </a:p>
          <a:p>
            <a:pPr marL="342900" lvl="1" indent="-342900">
              <a:buFont typeface="Arial" panose="020B0604020202020204" pitchFamily="34" charset="0"/>
              <a:buChar char="•"/>
            </a:pPr>
            <a:r>
              <a:rPr lang="en-US" altLang="zh-CN" b="1" dirty="0">
                <a:ea typeface="+mn-ea"/>
                <a:cs typeface="+mn-cs"/>
              </a:rPr>
              <a:t>Given </a:t>
            </a:r>
            <a:r>
              <a:rPr lang="en-US" altLang="zh-CN" b="1" dirty="0" smtClean="0">
                <a:ea typeface="+mn-ea"/>
                <a:cs typeface="+mn-cs"/>
              </a:rPr>
              <a:t>that the traffic sent to a STA is routed by the MLD MAC address, not the STA MAC address, we prefer Opt 1 </a:t>
            </a:r>
          </a:p>
          <a:p>
            <a:pPr lvl="1">
              <a:buFont typeface="Arial" panose="020B0604020202020204" pitchFamily="34" charset="0"/>
              <a:buChar char="–"/>
            </a:pPr>
            <a:r>
              <a:rPr lang="en-US" altLang="zh-CN" sz="1600" dirty="0"/>
              <a:t>Propose to reuse the existing Listen Interval field, but apply it to the MLD level</a:t>
            </a:r>
          </a:p>
          <a:p>
            <a:pPr lvl="1">
              <a:buFont typeface="Arial" panose="020B0604020202020204" pitchFamily="34" charset="0"/>
              <a:buChar char="–"/>
            </a:pPr>
            <a:r>
              <a:rPr lang="en-US" altLang="zh-CN" sz="1600" dirty="0"/>
              <a:t>Or add a new common field for </a:t>
            </a:r>
            <a:r>
              <a:rPr lang="en-US" altLang="zh-CN" sz="1600" dirty="0" smtClean="0"/>
              <a:t>all the STAs</a:t>
            </a:r>
            <a:endParaRPr lang="en-US" altLang="zh-CN" sz="1600" dirty="0"/>
          </a:p>
          <a:p>
            <a:r>
              <a:rPr lang="en-US" altLang="zh-CN" sz="2000" dirty="0" smtClean="0"/>
              <a:t>In this case, the </a:t>
            </a:r>
            <a:r>
              <a:rPr lang="en-US" altLang="zh-CN" sz="2000" dirty="0"/>
              <a:t>Listen Interval field is used to indicate </a:t>
            </a:r>
            <a:r>
              <a:rPr lang="en-US" altLang="zh-CN" sz="2000" dirty="0" smtClean="0"/>
              <a:t>that </a:t>
            </a:r>
            <a:r>
              <a:rPr lang="en-US" altLang="zh-CN" sz="2000" dirty="0"/>
              <a:t>the AP </a:t>
            </a:r>
            <a:r>
              <a:rPr lang="en-US" altLang="zh-CN" sz="2000" dirty="0" smtClean="0"/>
              <a:t>MLD how </a:t>
            </a:r>
            <a:r>
              <a:rPr lang="en-US" altLang="zh-CN" sz="2000" dirty="0"/>
              <a:t>often a </a:t>
            </a:r>
            <a:r>
              <a:rPr lang="en-US" altLang="zh-CN" sz="2000" dirty="0" smtClean="0"/>
              <a:t>STA in </a:t>
            </a:r>
            <a:r>
              <a:rPr lang="en-US" altLang="zh-CN" sz="2000" dirty="0"/>
              <a:t>power save </a:t>
            </a:r>
            <a:r>
              <a:rPr lang="en-US" altLang="zh-CN" sz="2000" dirty="0" smtClean="0"/>
              <a:t>mode in </a:t>
            </a:r>
            <a:r>
              <a:rPr lang="en-US" altLang="zh-CN" sz="2000" dirty="0"/>
              <a:t>a STA MLD </a:t>
            </a:r>
            <a:r>
              <a:rPr lang="en-US" altLang="zh-CN" sz="2000" dirty="0" smtClean="0"/>
              <a:t> </a:t>
            </a:r>
            <a:r>
              <a:rPr lang="en-US" altLang="zh-CN" sz="2000" dirty="0"/>
              <a:t>wakes to listen to Beacon </a:t>
            </a:r>
            <a:r>
              <a:rPr lang="en-US" altLang="zh-CN" sz="2000" dirty="0" smtClean="0"/>
              <a:t>frames</a:t>
            </a:r>
          </a:p>
          <a:p>
            <a:endParaRPr lang="en-US" altLang="zh-CN" sz="2000" dirty="0"/>
          </a:p>
          <a:p>
            <a:endParaRPr lang="en-US" altLang="zh-CN" sz="2000" dirty="0" smtClean="0"/>
          </a:p>
          <a:p>
            <a:endParaRPr lang="en-US" altLang="zh-CN" sz="20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588820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Listen Interval for Multi-link Device</a:t>
            </a:r>
            <a:endParaRPr lang="zh-CN" altLang="en-US" dirty="0"/>
          </a:p>
        </p:txBody>
      </p:sp>
      <p:sp>
        <p:nvSpPr>
          <p:cNvPr id="3" name="内容占位符 2"/>
          <p:cNvSpPr>
            <a:spLocks noGrp="1"/>
          </p:cNvSpPr>
          <p:nvPr>
            <p:ph idx="1"/>
          </p:nvPr>
        </p:nvSpPr>
        <p:spPr/>
        <p:txBody>
          <a:bodyPr/>
          <a:lstStyle/>
          <a:p>
            <a:r>
              <a:rPr lang="en-US" altLang="zh-CN" dirty="0" smtClean="0"/>
              <a:t>According to the Spec, Listen Interval field is in units of beacon interval. However, now Listen Interval applies to MLD level where there are multiple beacon intervals</a:t>
            </a:r>
          </a:p>
          <a:p>
            <a:r>
              <a:rPr lang="en-US" altLang="zh-CN" dirty="0" smtClean="0"/>
              <a:t>In this case, we propose the following two options</a:t>
            </a:r>
          </a:p>
          <a:p>
            <a:pPr lvl="1">
              <a:buFont typeface="Arial" panose="020B0604020202020204" pitchFamily="34" charset="0"/>
              <a:buChar char="–"/>
            </a:pPr>
            <a:r>
              <a:rPr lang="en-US" altLang="zh-CN" sz="1600" dirty="0"/>
              <a:t>Opt 1: the value of Listen Interval field is </a:t>
            </a:r>
            <a:r>
              <a:rPr lang="en-US" altLang="zh-CN" sz="1600" dirty="0" smtClean="0"/>
              <a:t>in units </a:t>
            </a:r>
            <a:r>
              <a:rPr lang="en-US" altLang="zh-CN" sz="1600" dirty="0"/>
              <a:t>of the bacon interval corresponding to the selected </a:t>
            </a:r>
            <a:r>
              <a:rPr lang="en-US" altLang="zh-CN" sz="1600" dirty="0" smtClean="0"/>
              <a:t>link</a:t>
            </a:r>
            <a:endParaRPr lang="en-US" altLang="zh-CN" sz="1600" dirty="0"/>
          </a:p>
          <a:p>
            <a:pPr lvl="1">
              <a:buFont typeface="Arial" panose="020B0604020202020204" pitchFamily="34" charset="0"/>
              <a:buChar char="–"/>
            </a:pPr>
            <a:r>
              <a:rPr lang="en-US" altLang="zh-CN" sz="1600" dirty="0"/>
              <a:t>Opt 2: the value of Listen Interval field is </a:t>
            </a:r>
            <a:r>
              <a:rPr lang="en-US" altLang="zh-CN" sz="1600" dirty="0" smtClean="0"/>
              <a:t>in units </a:t>
            </a:r>
            <a:r>
              <a:rPr lang="en-US" altLang="zh-CN" sz="1600" dirty="0"/>
              <a:t>of the maximum value of </a:t>
            </a:r>
            <a:r>
              <a:rPr lang="en-US" altLang="zh-CN" sz="1600" dirty="0" smtClean="0"/>
              <a:t>beacon </a:t>
            </a:r>
            <a:r>
              <a:rPr lang="en-US" altLang="zh-CN" sz="1600" dirty="0"/>
              <a:t>intervals corresponding to the setup links  </a:t>
            </a:r>
            <a:endParaRPr lang="zh-CN" altLang="en-US" sz="1600" dirty="0"/>
          </a:p>
          <a:p>
            <a:r>
              <a:rPr lang="en-US" altLang="zh-CN" dirty="0" smtClean="0"/>
              <a:t>Since the selected link may not be supported by the client and no such report to AP MLD, we prefer opt 2</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713973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We propose the AP MLD uses Listen Interval field in determining </a:t>
            </a:r>
            <a:r>
              <a:rPr lang="en-US" altLang="zh-CN" dirty="0"/>
              <a:t>the lifetime of the frames that it buffers for a </a:t>
            </a:r>
            <a:r>
              <a:rPr lang="en-US" altLang="zh-CN" dirty="0" smtClean="0"/>
              <a:t>STA MLD</a:t>
            </a:r>
          </a:p>
          <a:p>
            <a:pPr lvl="1">
              <a:buFont typeface="Arial" panose="020B0604020202020204" pitchFamily="34" charset="0"/>
              <a:buChar char="–"/>
            </a:pPr>
            <a:r>
              <a:rPr lang="en-US" altLang="zh-CN" sz="1600" dirty="0" smtClean="0"/>
              <a:t>We prefer that listen </a:t>
            </a:r>
            <a:r>
              <a:rPr lang="en-US" altLang="zh-CN" sz="1600" dirty="0"/>
              <a:t>Interval field in the association request frame applies to the MLD level, not to the STA level </a:t>
            </a:r>
          </a:p>
          <a:p>
            <a:pPr lvl="1">
              <a:buFont typeface="Arial" panose="020B0604020202020204" pitchFamily="34" charset="0"/>
              <a:buChar char="–"/>
            </a:pPr>
            <a:endParaRPr lang="en-US" altLang="zh-CN" sz="1600" dirty="0"/>
          </a:p>
          <a:p>
            <a:endParaRPr lang="en-US" altLang="zh-CN" dirty="0" smtClean="0"/>
          </a:p>
          <a:p>
            <a:endParaRPr lang="en-US" altLang="zh-CN"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5656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Listen Interval </a:t>
            </a:r>
            <a:r>
              <a:rPr lang="en-US" altLang="zh-CN" dirty="0" smtClean="0"/>
              <a:t>field in the </a:t>
            </a:r>
            <a:r>
              <a:rPr lang="en-US" altLang="zh-CN" dirty="0"/>
              <a:t>(Re)Association Request frame </a:t>
            </a:r>
            <a:r>
              <a:rPr lang="en-US" altLang="zh-CN" dirty="0" smtClean="0"/>
              <a:t>sent by a non-AP MLD shall apply to </a:t>
            </a:r>
            <a:r>
              <a:rPr lang="en-US" altLang="zh-CN" dirty="0"/>
              <a:t>the MLD </a:t>
            </a:r>
            <a:r>
              <a:rPr lang="en-US" altLang="zh-CN" dirty="0" smtClean="0"/>
              <a:t>level, not to </a:t>
            </a:r>
            <a:r>
              <a:rPr lang="en-US" altLang="zh-CN" dirty="0"/>
              <a:t>the STA </a:t>
            </a:r>
            <a:r>
              <a:rPr lang="en-US" altLang="zh-CN" dirty="0" smtClean="0"/>
              <a:t>level in </a:t>
            </a:r>
            <a:r>
              <a:rPr lang="en-US" altLang="zh-CN" dirty="0" smtClean="0"/>
              <a:t>r1</a:t>
            </a:r>
            <a:r>
              <a:rPr lang="zh-CN" altLang="en-US" dirty="0" smtClean="0"/>
              <a:t>？</a:t>
            </a:r>
            <a:r>
              <a:rPr lang="en-US" altLang="zh-CN" dirty="0" smtClean="0"/>
              <a:t>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607048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AP </a:t>
            </a:r>
            <a:r>
              <a:rPr lang="en-US" altLang="zh-CN" dirty="0" smtClean="0"/>
              <a:t>MLD shall </a:t>
            </a:r>
            <a:r>
              <a:rPr lang="en-US" altLang="zh-CN" dirty="0"/>
              <a:t>not discard</a:t>
            </a:r>
            <a:r>
              <a:rPr lang="en-US" altLang="zh-CN" dirty="0" smtClean="0"/>
              <a:t> </a:t>
            </a:r>
            <a:r>
              <a:rPr lang="en-US" altLang="zh-CN" dirty="0"/>
              <a:t>the buffered BUs to </a:t>
            </a:r>
            <a:r>
              <a:rPr lang="en-US" altLang="zh-CN" dirty="0" smtClean="0"/>
              <a:t>a non-AP MLD after </a:t>
            </a:r>
            <a:r>
              <a:rPr lang="en-US" altLang="zh-CN" dirty="0"/>
              <a:t>any period that is shorter than that indicated by the </a:t>
            </a:r>
            <a:r>
              <a:rPr lang="en-US" altLang="zh-CN" dirty="0" smtClean="0"/>
              <a:t>non-AP MLD </a:t>
            </a:r>
            <a:r>
              <a:rPr lang="en-US" altLang="zh-CN" dirty="0"/>
              <a:t>for which the BUs are </a:t>
            </a:r>
            <a:r>
              <a:rPr lang="en-US" altLang="zh-CN" dirty="0" smtClean="0"/>
              <a:t>buffered</a:t>
            </a:r>
            <a:r>
              <a:rPr lang="en-US" altLang="zh-CN" dirty="0"/>
              <a:t>,</a:t>
            </a:r>
            <a:r>
              <a:rPr lang="en-US" altLang="zh-CN" dirty="0" smtClean="0"/>
              <a:t> in </a:t>
            </a:r>
            <a:r>
              <a:rPr lang="en-US" altLang="zh-CN" dirty="0"/>
              <a:t>the Listen Interval field of its (Re)Association </a:t>
            </a:r>
            <a:r>
              <a:rPr lang="en-US" altLang="zh-CN" dirty="0" smtClean="0"/>
              <a:t>Request </a:t>
            </a:r>
            <a:r>
              <a:rPr lang="en-US" altLang="zh-CN" dirty="0" smtClean="0"/>
              <a:t>frame in r1</a:t>
            </a:r>
            <a:r>
              <a:rPr lang="en-US" altLang="zh-CN" dirty="0"/>
              <a:t>?</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1720692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you agree to reuse the existing Listen Interval field in </a:t>
            </a:r>
            <a:r>
              <a:rPr lang="en-US" altLang="zh-CN" dirty="0"/>
              <a:t>the (Re)Association Request </a:t>
            </a:r>
            <a:r>
              <a:rPr lang="en-US" altLang="zh-CN" dirty="0" smtClean="0"/>
              <a:t>frame for the non-AP </a:t>
            </a:r>
            <a:r>
              <a:rPr lang="en-US" altLang="zh-CN" dirty="0" smtClean="0"/>
              <a:t>MLD in r1?</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2837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73207</TotalTime>
  <Words>823</Words>
  <Application>Microsoft Office PowerPoint</Application>
  <PresentationFormat>全屏显示(4:3)</PresentationFormat>
  <Paragraphs>81</Paragraphs>
  <Slides>10</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5" baseType="lpstr">
      <vt:lpstr>ＭＳ Ｐゴシック</vt:lpstr>
      <vt:lpstr>Arial</vt:lpstr>
      <vt:lpstr>Times New Roman</vt:lpstr>
      <vt:lpstr>802-11-Submission</vt:lpstr>
      <vt:lpstr>Document</vt:lpstr>
      <vt:lpstr>Buffer Management for Multi-Link Device</vt:lpstr>
      <vt:lpstr>Background</vt:lpstr>
      <vt:lpstr>Background</vt:lpstr>
      <vt:lpstr>Listen Interval for Multi-link Device</vt:lpstr>
      <vt:lpstr>Listen Interval for Multi-link Device</vt:lpstr>
      <vt:lpstr>Summary</vt:lpstr>
      <vt:lpstr>SP 1</vt:lpstr>
      <vt:lpstr>SP 2</vt:lpstr>
      <vt:lpstr>SP 3</vt:lpstr>
      <vt:lpstr>SP 4</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622</cp:revision>
  <cp:lastPrinted>1998-02-10T13:28:06Z</cp:lastPrinted>
  <dcterms:created xsi:type="dcterms:W3CDTF">2013-11-12T18:41:50Z</dcterms:created>
  <dcterms:modified xsi:type="dcterms:W3CDTF">2020-10-19T14:29:30Z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(3)fdOj3rnzYqdmmg58xujSF+D6kg2ItC8hXelFsu21gLu72sUMET7FEvVcpDhVSbpedcL+n3z3
8qIOAyTT9jS1httrCTV0W33CEuwPK9dYiRN0Cru9H41Qad+7tFnRk5Rab5SOWb/FkXKKg67d
9V46VvJTwqQ+Ef8uGRhWC/LLtARvjNpI1ztSK5g52SqEu36yudWk9e5JwgbSjQUY5+Uh5c1i
9M++JTky25LM5x++xJ</vt:lpwstr>
  </property>
  <property fmtid="{D5CDD505-2E9C-101B-9397-08002B2CF9AE}" pid="4" name="_2015_ms_pID_7253431">
    <vt:lpwstr>J49ERjKkYn74FrVDwgBvZz0U3YKJmpTwmqyX5sd/ckCJyqPqfR6ejf
jFy8wHWI5IdxaFM6a+Cz5ZrZREWRR7g6cKmZcjb9+f9+mE9qJvehsZw/KjX0nlkbmCnoD3mz
E1Qc4k8rFHJ7/yBQU9VxQw34N0xpYw0xp1sLzz+/hoPq8AQavPCkZkqaYDM42+fVZJCM/eKj
SsG5bEm1rTseHuPOyB4LGnxip2uxL6YHuYbG</vt:lpwstr>
  </property>
  <property fmtid="{D5CDD505-2E9C-101B-9397-08002B2CF9AE}" pid="5" name="_2015_ms_pID_7253432">
    <vt:lpwstr>4EhZdhNMSGf89sptRt0ZOqE=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1600182759</vt:lpwstr>
  </property>
</Properties>
</file>