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85" r:id="rId3"/>
    <p:sldId id="386" r:id="rId4"/>
    <p:sldId id="387" r:id="rId5"/>
    <p:sldId id="388" r:id="rId6"/>
    <p:sldId id="38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Buffer Management for Multi-Link Device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834932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0" name="Document" r:id="rId4" imgW="8378250" imgH="4838760" progId="Word.Document.8">
                  <p:embed/>
                </p:oleObj>
              </mc:Choice>
              <mc:Fallback>
                <p:oleObj name="Document" r:id="rId4" imgW="8378250" imgH="4838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802.11be defines a multi-link setup </a:t>
            </a:r>
            <a:r>
              <a:rPr lang="en-GB" altLang="zh-CN" dirty="0" err="1" smtClean="0"/>
              <a:t>signaling</a:t>
            </a:r>
            <a:r>
              <a:rPr lang="en-GB" altLang="zh-CN" dirty="0" smtClean="0"/>
              <a:t> </a:t>
            </a:r>
            <a:r>
              <a:rPr lang="en-GB" altLang="zh-CN" dirty="0"/>
              <a:t>exchange executed over one link initiated by a non-AP MLD with an AP MLD as follows:</a:t>
            </a:r>
            <a:endParaRPr lang="zh-CN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Capability for one or more links can be exchanged during the multi-link setup.</a:t>
            </a:r>
            <a:endParaRPr lang="zh-CN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The AP MLD serves as the interface to the DS for the non-AP MLD after successful multi-link setup</a:t>
            </a:r>
            <a:endParaRPr lang="zh-CN" altLang="zh-CN" sz="1600" dirty="0"/>
          </a:p>
          <a:p>
            <a:pPr marL="457200" lvl="1" indent="0">
              <a:buNone/>
            </a:pPr>
            <a:r>
              <a:rPr lang="en-GB" altLang="zh-CN" sz="1600" dirty="0"/>
              <a:t>NOTE 1 – The link identification is TBD.</a:t>
            </a:r>
            <a:endParaRPr lang="zh-CN" altLang="zh-CN" sz="1600" dirty="0"/>
          </a:p>
          <a:p>
            <a:pPr marL="457200" lvl="1" indent="0">
              <a:buNone/>
            </a:pPr>
            <a:r>
              <a:rPr lang="en-GB" altLang="zh-CN" sz="1600" dirty="0"/>
              <a:t>NOTE 2 – Details for non-infrastructure mode of operation TBD.</a:t>
            </a:r>
            <a:endParaRPr lang="zh-CN" altLang="zh-CN" sz="1600" dirty="0"/>
          </a:p>
          <a:p>
            <a:r>
              <a:rPr lang="en-US" altLang="zh-CN" dirty="0" smtClean="0"/>
              <a:t>As per the discussion in the </a:t>
            </a:r>
            <a:r>
              <a:rPr lang="en-US" altLang="zh-CN" dirty="0" err="1" smtClean="0"/>
              <a:t>TGbe</a:t>
            </a:r>
            <a:r>
              <a:rPr lang="en-US" altLang="zh-CN" dirty="0" smtClean="0"/>
              <a:t> call, </a:t>
            </a:r>
            <a:r>
              <a:rPr lang="en-GB" altLang="zh-CN" dirty="0"/>
              <a:t>multi-link </a:t>
            </a:r>
            <a:r>
              <a:rPr lang="en-GB" altLang="zh-CN" dirty="0" smtClean="0"/>
              <a:t>setup is </a:t>
            </a:r>
            <a:r>
              <a:rPr lang="en-US" altLang="zh-CN" dirty="0" smtClean="0"/>
              <a:t>association request/response exchange</a:t>
            </a:r>
          </a:p>
          <a:p>
            <a:r>
              <a:rPr lang="en-US" altLang="zh-CN" dirty="0" smtClean="0"/>
              <a:t>In this contribution, we discuss the buffer management during association request/response exchange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24000"/>
            <a:ext cx="7962900" cy="4114800"/>
          </a:xfrm>
        </p:spPr>
        <p:txBody>
          <a:bodyPr/>
          <a:lstStyle/>
          <a:p>
            <a:r>
              <a:rPr lang="en-US" altLang="zh-CN" sz="2000" dirty="0" smtClean="0"/>
              <a:t>During </a:t>
            </a:r>
            <a:r>
              <a:rPr lang="en-US" altLang="zh-CN" sz="2000" dirty="0"/>
              <a:t>association request/response </a:t>
            </a:r>
            <a:r>
              <a:rPr lang="en-US" altLang="zh-CN" sz="2000" dirty="0" smtClean="0"/>
              <a:t>exchange, we have a  Listen Interval field to help the AP to determine the lifetime of the frames that it buffers for a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Listen Interval </a:t>
            </a:r>
            <a:r>
              <a:rPr lang="en-US" altLang="zh-CN" sz="1600" dirty="0" smtClean="0"/>
              <a:t>is carried in association request frame and benefits to the STA’s power save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AP could reject the association request if Listen Interval parameter sent by the STA is not reasonable</a:t>
            </a:r>
          </a:p>
          <a:p>
            <a:r>
              <a:rPr lang="en-US" altLang="zh-CN" sz="2000" dirty="0" smtClean="0"/>
              <a:t>After association, AP may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delete buffer for the implementation dependent reasons, including the use of an aging function and availability of buffers where the aging function is based on Listen Interval filed</a:t>
            </a:r>
          </a:p>
          <a:p>
            <a:r>
              <a:rPr lang="en-US" altLang="zh-CN" sz="2000" dirty="0" smtClean="0"/>
              <a:t>After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association, AP aging function shall not cause the buffered BUs to be discarded after any period that is shorter than that indicated by the STA for which the BUs are buffered in </a:t>
            </a:r>
            <a:r>
              <a:rPr lang="en-US" altLang="zh-CN" sz="2000" dirty="0"/>
              <a:t>the Listen Interval </a:t>
            </a:r>
            <a:r>
              <a:rPr lang="en-US" altLang="zh-CN" sz="2000" dirty="0" smtClean="0"/>
              <a:t>field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This aging function is </a:t>
            </a:r>
            <a:r>
              <a:rPr lang="en-US" altLang="zh-CN" sz="1600" dirty="0" smtClean="0"/>
              <a:t>independent of MSDU lifetime which also be used to discard the frames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Listen Interval for 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However for a MLD, there may </a:t>
            </a:r>
            <a:r>
              <a:rPr lang="en-US" altLang="zh-CN" sz="2000" dirty="0" smtClean="0"/>
              <a:t>exist </a:t>
            </a:r>
            <a:r>
              <a:rPr lang="en-US" altLang="zh-CN" sz="2000" dirty="0" smtClean="0"/>
              <a:t>more than one STA.</a:t>
            </a:r>
          </a:p>
          <a:p>
            <a:r>
              <a:rPr lang="en-US" altLang="zh-CN" sz="2000" dirty="0" smtClean="0"/>
              <a:t>Two options are provided for </a:t>
            </a:r>
            <a:r>
              <a:rPr lang="en-US" altLang="zh-CN" sz="2000" dirty="0"/>
              <a:t>the Listen Interval </a:t>
            </a:r>
            <a:r>
              <a:rPr lang="en-US" altLang="zh-CN" sz="2000" dirty="0" smtClean="0"/>
              <a:t>field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Opt 1</a:t>
            </a:r>
            <a:r>
              <a:rPr lang="zh-CN" altLang="en-US" sz="1600" dirty="0" smtClean="0"/>
              <a:t>： </a:t>
            </a:r>
            <a:r>
              <a:rPr lang="en-US" altLang="zh-CN" sz="1600" dirty="0" smtClean="0"/>
              <a:t>Listen </a:t>
            </a:r>
            <a:r>
              <a:rPr lang="en-US" altLang="zh-CN" sz="1600" dirty="0"/>
              <a:t>Interval </a:t>
            </a:r>
            <a:r>
              <a:rPr lang="en-US" altLang="zh-CN" sz="1600" dirty="0" smtClean="0"/>
              <a:t>applies to the </a:t>
            </a:r>
            <a:r>
              <a:rPr lang="en-US" altLang="zh-CN" sz="1600" dirty="0"/>
              <a:t>MLD </a:t>
            </a:r>
            <a:r>
              <a:rPr lang="en-US" altLang="zh-CN" sz="1600" dirty="0" smtClean="0"/>
              <a:t>level, no extra field is needed in the association request frame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Opt 2: </a:t>
            </a:r>
            <a:r>
              <a:rPr lang="en-US" altLang="zh-CN" sz="1600" dirty="0"/>
              <a:t>Listen Interval applies </a:t>
            </a:r>
            <a:r>
              <a:rPr lang="en-US" altLang="zh-CN" sz="1600" dirty="0" smtClean="0"/>
              <a:t>to the STA </a:t>
            </a:r>
            <a:r>
              <a:rPr lang="en-US" altLang="zh-CN" sz="1600" dirty="0"/>
              <a:t>level, </a:t>
            </a:r>
            <a:r>
              <a:rPr lang="en-US" altLang="zh-CN" sz="1600" dirty="0" smtClean="0"/>
              <a:t>extra fields are needed in </a:t>
            </a:r>
            <a:r>
              <a:rPr lang="en-US" altLang="zh-CN" sz="1600" dirty="0"/>
              <a:t>the association request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Given </a:t>
            </a:r>
            <a:r>
              <a:rPr lang="en-US" altLang="zh-CN" b="1" dirty="0" smtClean="0">
                <a:ea typeface="+mn-ea"/>
                <a:cs typeface="+mn-cs"/>
              </a:rPr>
              <a:t>that the </a:t>
            </a:r>
            <a:r>
              <a:rPr lang="en-US" altLang="zh-CN" b="1" dirty="0" smtClean="0">
                <a:ea typeface="+mn-ea"/>
                <a:cs typeface="+mn-cs"/>
              </a:rPr>
              <a:t>traffic sent to a STA is routed by the MLD MAC address, not the STA MAC address, we prefer Opt 1 </a:t>
            </a:r>
            <a:endParaRPr lang="en-US" altLang="zh-CN" sz="1600" dirty="0"/>
          </a:p>
          <a:p>
            <a:r>
              <a:rPr lang="en-US" altLang="zh-CN" sz="2000" dirty="0" smtClean="0"/>
              <a:t>In this case, the </a:t>
            </a:r>
            <a:r>
              <a:rPr lang="en-US" altLang="zh-CN" sz="2000" dirty="0"/>
              <a:t>Listen Interval field is used to indicate </a:t>
            </a:r>
            <a:r>
              <a:rPr lang="en-US" altLang="zh-CN" sz="2000" dirty="0" smtClean="0"/>
              <a:t>that </a:t>
            </a:r>
            <a:r>
              <a:rPr lang="en-US" altLang="zh-CN" sz="2000" dirty="0"/>
              <a:t>the AP </a:t>
            </a:r>
            <a:r>
              <a:rPr lang="en-US" altLang="zh-CN" sz="2000" dirty="0" smtClean="0"/>
              <a:t>MLD how </a:t>
            </a:r>
            <a:r>
              <a:rPr lang="en-US" altLang="zh-CN" sz="2000" dirty="0"/>
              <a:t>often a </a:t>
            </a:r>
            <a:r>
              <a:rPr lang="en-US" altLang="zh-CN" sz="2000" dirty="0" smtClean="0"/>
              <a:t>STA in </a:t>
            </a:r>
            <a:r>
              <a:rPr lang="en-US" altLang="zh-CN" sz="2000" dirty="0"/>
              <a:t>power save </a:t>
            </a:r>
            <a:r>
              <a:rPr lang="en-US" altLang="zh-CN" sz="2000" dirty="0" smtClean="0"/>
              <a:t>mode in </a:t>
            </a:r>
            <a:r>
              <a:rPr lang="en-US" altLang="zh-CN" sz="2000" dirty="0"/>
              <a:t>a STA MLD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wakes to listen to Beacon frames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2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the AP </a:t>
            </a:r>
            <a:r>
              <a:rPr lang="en-US" altLang="zh-CN" dirty="0" smtClean="0"/>
              <a:t>MLD </a:t>
            </a:r>
            <a:r>
              <a:rPr lang="en-US" altLang="zh-CN" dirty="0" smtClean="0"/>
              <a:t>uses Listen Interval field in determining </a:t>
            </a:r>
            <a:r>
              <a:rPr lang="en-US" altLang="zh-CN" dirty="0"/>
              <a:t>the lifetime of the frames that it buffers for a </a:t>
            </a:r>
            <a:r>
              <a:rPr lang="en-US" altLang="zh-CN" dirty="0" smtClean="0"/>
              <a:t>STA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We prefer that listen </a:t>
            </a:r>
            <a:r>
              <a:rPr lang="en-US" altLang="zh-CN" sz="1600" dirty="0"/>
              <a:t>Interval field in the association request frame applies to the MLD level, not to the STA level 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6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US" altLang="zh-CN" dirty="0"/>
              <a:t>Listen Interval </a:t>
            </a:r>
            <a:r>
              <a:rPr lang="en-US" altLang="zh-CN" dirty="0" smtClean="0"/>
              <a:t>field in the association request </a:t>
            </a:r>
            <a:r>
              <a:rPr lang="en-US" altLang="zh-CN" dirty="0" smtClean="0"/>
              <a:t>frame sent by a MLD </a:t>
            </a:r>
            <a:r>
              <a:rPr lang="en-US" altLang="zh-CN" dirty="0" smtClean="0"/>
              <a:t>applies to </a:t>
            </a:r>
            <a:r>
              <a:rPr lang="en-US" altLang="zh-CN" dirty="0"/>
              <a:t>the MLD </a:t>
            </a:r>
            <a:r>
              <a:rPr lang="en-US" altLang="zh-CN" dirty="0" smtClean="0"/>
              <a:t>level, not to </a:t>
            </a:r>
            <a:r>
              <a:rPr lang="en-US" altLang="zh-CN" dirty="0"/>
              <a:t>the STA </a:t>
            </a:r>
            <a:r>
              <a:rPr lang="en-US" altLang="zh-CN" dirty="0" smtClean="0"/>
              <a:t>level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73170</TotalTime>
  <Words>527</Words>
  <Application>Microsoft Office PowerPoint</Application>
  <PresentationFormat>全屏显示(4:3)</PresentationFormat>
  <Paragraphs>54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MS PGothic</vt:lpstr>
      <vt:lpstr>Arial</vt:lpstr>
      <vt:lpstr>Times New Roman</vt:lpstr>
      <vt:lpstr>802-11-Submission</vt:lpstr>
      <vt:lpstr>Document</vt:lpstr>
      <vt:lpstr>Buffer Management for Multi-Link Device</vt:lpstr>
      <vt:lpstr>Background</vt:lpstr>
      <vt:lpstr>Background</vt:lpstr>
      <vt:lpstr>Listen Interval for Multi-link Device</vt:lpstr>
      <vt:lpstr>Summary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612</cp:revision>
  <cp:lastPrinted>1998-02-10T13:28:06Z</cp:lastPrinted>
  <dcterms:created xsi:type="dcterms:W3CDTF">2013-11-12T18:41:50Z</dcterms:created>
  <dcterms:modified xsi:type="dcterms:W3CDTF">2020-04-28T12:29:56Z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(3)z8Ghx9HVTx4yWgzu4QoQWHv46swGkQTc6q9fFTtI1iIwgUdJmenmSxil0XgPG2wkqDRCUT5N
YR6outK5/nu+anSFuPVUfmtZTkmW3dLxKNNEXxuKjnaCmq1p3W6a4YDL2O6Wh6q2x1DS9yBn
DNeH7MXqcKMKZgNERGkCsFxW2SxPpfKf2CypjVnvUzTr268Vizktvb3l/OkmsvaHWOYI3WsN
LLU+/kVtBsiNuIxd4n</vt:lpwstr>
  </property>
  <property fmtid="{D5CDD505-2E9C-101B-9397-08002B2CF9AE}" pid="4" name="_2015_ms_pID_7253431">
    <vt:lpwstr>aKfsM2xaZgZIww1jagLg0Wb5oZyX4fToeRASrQmJW6ZKwW9MMfGYjU
uks3ET4SqXSXJHcfkLw0apHHKV62FXgGJkqsdpPLolNJWjpQhMi5rAB9ZqoW8tzKHV3YqB1Q
wn0F7GalhF/WV6EXB2Z4YRArWUXl7KeabufUqcMRncTNSoTUBeoTxKteytwlFa/10pBnJVMP
CGD+jWrL3KugtUTlEEYhm0fNngmvXYKhRXjw</vt:lpwstr>
  </property>
  <property fmtid="{D5CDD505-2E9C-101B-9397-08002B2CF9AE}" pid="5" name="_2015_ms_pID_7253432">
    <vt:lpwstr>KdGidIIPSuYmN1I+4l61ufc=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1586957438</vt:lpwstr>
  </property>
</Properties>
</file>