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9" r:id="rId2"/>
    <p:sldId id="312" r:id="rId3"/>
    <p:sldId id="354" r:id="rId4"/>
    <p:sldId id="358" r:id="rId5"/>
    <p:sldId id="361" r:id="rId6"/>
    <p:sldId id="369" r:id="rId7"/>
    <p:sldId id="364" r:id="rId8"/>
    <p:sldId id="326" r:id="rId9"/>
    <p:sldId id="368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Laurent Cariou" initials="LC" lastIdx="7" clrIdx="1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7" autoAdjust="0"/>
    <p:restoredTop sz="94912" autoAdjust="0"/>
  </p:normalViewPr>
  <p:slideViewPr>
    <p:cSldViewPr>
      <p:cViewPr varScale="1">
        <p:scale>
          <a:sx n="139" d="100"/>
          <a:sy n="139" d="100"/>
        </p:scale>
        <p:origin x="87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5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792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Otherwise one PPDU will have HE preamble, EHT preamble, etc.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313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9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8F4836A-5022-4C69-8E5B-431585B9E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05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018AFC0-6473-45EF-91B1-CD3A90217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263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996AC6B-C208-489E-B73D-399EC1434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166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A0C3D2FD-CABA-4607-99FD-F5D3D3B44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4368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926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126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48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694010-9FAD-4A5E-AE03-53FD22EA53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57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802.11-20/0674r3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4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377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dt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1256984"/>
          </a:xfrm>
          <a:noFill/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Forward Compatible OFDMA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76275" y="2066925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 03/28/20</a:t>
            </a:r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r>
              <a:rPr lang="en-US" dirty="0"/>
              <a:t>Intel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810000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596318"/>
              </p:ext>
            </p:extLst>
          </p:nvPr>
        </p:nvGraphicFramePr>
        <p:xfrm>
          <a:off x="1600200" y="275844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val="1216482714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Authors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Xiaogang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Xiaogang.c.chen@intel.com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Qinghua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Feng Jiang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Thomas Kenney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1135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Laurent </a:t>
                      </a:r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Cariou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Stacey Robert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z="4000" dirty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7858060" cy="3429000"/>
          </a:xfrm>
        </p:spPr>
        <p:txBody>
          <a:bodyPr/>
          <a:lstStyle/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/>
              <a:t>Background of the</a:t>
            </a:r>
            <a:r>
              <a:rPr lang="en-US" b="0" dirty="0"/>
              <a:t> </a:t>
            </a:r>
            <a:r>
              <a:rPr lang="en-US" sz="2800" b="0" dirty="0"/>
              <a:t>forward compatible OFDMA;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/>
              <a:t>Design examples</a:t>
            </a:r>
            <a:r>
              <a:rPr lang="en-US" b="0" dirty="0"/>
              <a:t>;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0" dirty="0"/>
              <a:t>Summary</a:t>
            </a:r>
            <a:r>
              <a:rPr lang="en-US" b="0" dirty="0"/>
              <a:t>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126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9448-A37F-457E-97BD-D4A89F3A6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Forward compatible OFDMA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DF7E0-5CC6-45EA-83A8-3F2490971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49580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Concept: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Enable the STAs of different </a:t>
            </a:r>
            <a:r>
              <a:rPr lang="en-US" sz="2000" dirty="0" err="1"/>
              <a:t>WiFi</a:t>
            </a:r>
            <a:r>
              <a:rPr lang="en-US" sz="2000" dirty="0"/>
              <a:t> amendments (</a:t>
            </a:r>
            <a:r>
              <a:rPr lang="en-US" sz="2000" dirty="0" err="1"/>
              <a:t>WiFi</a:t>
            </a:r>
            <a:r>
              <a:rPr lang="en-US" sz="2000" dirty="0"/>
              <a:t> 7/8/…STAs) be scheduled in one transmission.</a:t>
            </a:r>
          </a:p>
          <a:p>
            <a:pPr marL="928687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One transmission could be One PPDU or Multiple orthogonal PPDUs.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Motivations:</a:t>
            </a:r>
          </a:p>
          <a:p>
            <a:pPr marL="671513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 large number of legacy </a:t>
            </a:r>
            <a:r>
              <a:rPr lang="en-US" sz="2000" dirty="0" err="1"/>
              <a:t>WiFi</a:t>
            </a:r>
            <a:r>
              <a:rPr lang="en-US" sz="2000" dirty="0"/>
              <a:t> devices will coexist with new </a:t>
            </a:r>
            <a:r>
              <a:rPr lang="en-US" sz="2000" dirty="0" err="1"/>
              <a:t>WiFi</a:t>
            </a:r>
            <a:r>
              <a:rPr lang="en-US" sz="2000" dirty="0"/>
              <a:t> devices for a long time;</a:t>
            </a:r>
          </a:p>
          <a:p>
            <a:pPr marL="671513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 320MHz capable AP may serve several 80MHz capable clients each of which is from the same or different </a:t>
            </a:r>
            <a:r>
              <a:rPr lang="en-US" sz="2000" dirty="0" err="1"/>
              <a:t>WiFi</a:t>
            </a:r>
            <a:r>
              <a:rPr lang="en-US" sz="2000" dirty="0"/>
              <a:t> amendments.</a:t>
            </a:r>
          </a:p>
          <a:p>
            <a:pPr marL="671513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Improves the scheduling flexibility and efficiency as </a:t>
            </a:r>
            <a:r>
              <a:rPr lang="en-US" sz="2000" dirty="0" err="1"/>
              <a:t>WiFi</a:t>
            </a:r>
            <a:r>
              <a:rPr lang="en-US" sz="2000" dirty="0"/>
              <a:t> evolves.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E0D50-364C-42C8-B938-04C7B6873E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DA29C-4872-40BB-BFE8-C5919B9A33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201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6D1DB-7FF3-4A56-9BBA-265CA632C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Forward compatible OFDMA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99CBB-2DF8-461A-BA83-2C166C682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858060" cy="40386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Forward compatible: enable multiplexing of EHT STA with EHT+ STA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PHY requirements: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Consistent tone spacing in different </a:t>
            </a:r>
            <a:r>
              <a:rPr lang="en-US" sz="1600" dirty="0" err="1"/>
              <a:t>WiFi</a:t>
            </a:r>
            <a:r>
              <a:rPr lang="en-US" sz="1600" dirty="0"/>
              <a:t> amendments;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Preamble design support.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MAC requirement: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Enhanced Trigger/announcement frame</a:t>
            </a:r>
            <a:r>
              <a:rPr lang="en-US" sz="1400" b="1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How about backward compatible? I.e. Enable multiplexing of HE STA with EHT STA in one transmission.</a:t>
            </a:r>
            <a:endParaRPr lang="en-US" sz="1700" b="1" dirty="0"/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Both HE and EHT technologies are on the table and ready for design;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Backward compatible can also be considered if a simple solution is feasible;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b="1" i="1" dirty="0"/>
              <a:t>Must</a:t>
            </a:r>
            <a:r>
              <a:rPr lang="en-US" sz="1600" i="1" dirty="0"/>
              <a:t> </a:t>
            </a:r>
            <a:r>
              <a:rPr lang="en-US" sz="1600" b="1" i="1" dirty="0"/>
              <a:t>be transparent </a:t>
            </a:r>
            <a:r>
              <a:rPr lang="en-US" sz="1600" dirty="0"/>
              <a:t>to </a:t>
            </a:r>
            <a:r>
              <a:rPr lang="en-US" sz="1600" dirty="0" err="1"/>
              <a:t>WiFi</a:t>
            </a:r>
            <a:r>
              <a:rPr lang="en-US" sz="1600" dirty="0"/>
              <a:t> 6 STA.</a:t>
            </a:r>
          </a:p>
          <a:p>
            <a:pPr lvl="3"/>
            <a:endParaRPr lang="en-US" sz="12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DA6BB-6D7D-4795-BC6F-D63737AD3C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74FA5-986E-4F09-9E92-C3FDD6A05A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991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7C464-51EA-4C3B-B99D-8D1F89EDD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the MAC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D1A80-997D-45C4-9385-3E4911F7C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19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Downlink Announcement frame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Move EHT and EHT+ STA to non-primary 80 for the succeeding Tx/Rx;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HE STA stay on the P80 (Transparent to </a:t>
            </a:r>
            <a:r>
              <a:rPr lang="en-US" sz="1800" b="1" dirty="0"/>
              <a:t>HE</a:t>
            </a:r>
            <a:r>
              <a:rPr lang="en-US" sz="1800" dirty="0"/>
              <a:t> STA).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EHT and EHT+ STA move back to P80 after Tx/Rx.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B418F-D99C-4DD8-905F-E0E50A8C6F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6F861-657D-4655-9DE3-E49B90A3BC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29865B-C6F9-4B02-A461-071656C33E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288" y="3192615"/>
            <a:ext cx="7856326" cy="328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824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61B7E-7718-4A79-AC7D-DA80C73DE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of the PHY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2D14A-0714-4674-B787-82DDF24B8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4800600" cy="41148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HE clients always camp on P80 and </a:t>
            </a:r>
            <a:r>
              <a:rPr lang="en-US" sz="2000" dirty="0"/>
              <a:t>fully reuse</a:t>
            </a:r>
            <a:r>
              <a:rPr lang="en-US" sz="2000" b="0" dirty="0"/>
              <a:t> the HE processing flow;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Transparent to HE STA.</a:t>
            </a:r>
            <a:endParaRPr lang="en-US" sz="16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EHT clients understand the new structure, and will process the EHT portion accordingly;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600" b="0" dirty="0"/>
              <a:t>Details wil</a:t>
            </a:r>
            <a:r>
              <a:rPr lang="en-US" sz="1600" dirty="0"/>
              <a:t>l be defined in </a:t>
            </a:r>
            <a:r>
              <a:rPr lang="en-US" sz="1600" b="0" dirty="0" err="1"/>
              <a:t>TGbe</a:t>
            </a:r>
            <a:r>
              <a:rPr lang="en-US" sz="1600" b="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Future generation (e.g. 11bx) STAs understand both legacy portions and 11bx portion. They will process their own portion correctly.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F87E0A-31B3-488F-9894-AE60A02F7B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C6300-C0AE-4FDF-BD80-44851D8713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A1177D-8EEC-4D66-B6D6-ADA7708BF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2319" y="1616644"/>
            <a:ext cx="3476882" cy="479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387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DF741-0A1A-402D-B5A0-85EC275F4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of the PHY Protocols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B726D-2D5C-4FF3-89B4-FC06C21B4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086660" cy="4038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All proposals below in IEEE are useful tools to support mixing </a:t>
            </a:r>
            <a:r>
              <a:rPr lang="en-US" sz="2400" b="0" dirty="0" err="1"/>
              <a:t>WiFi</a:t>
            </a:r>
            <a:r>
              <a:rPr lang="en-US" sz="2400" b="0" dirty="0"/>
              <a:t> amendments in one transmission: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Per 80MHz variable U-SIG;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Per 80MHz variable EHT-SIG;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Per 80MHz puncturing indication;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Symbol alignment between 80MHz segments.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Guarantee the orthogonality of the transmissions from different </a:t>
            </a:r>
            <a:r>
              <a:rPr lang="en-US" sz="2000" dirty="0" err="1"/>
              <a:t>WiFi</a:t>
            </a:r>
            <a:r>
              <a:rPr lang="en-US" sz="2000" dirty="0"/>
              <a:t> amendments.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Protocol-wise, forward compatible OFDMA is well backed up by the proposals in IEEE.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800" b="1" dirty="0"/>
              <a:t>May not need to initiate new preamble related design other than the ones we already have;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900" dirty="0"/>
              <a:t>Details need to be polished and not the scope of this contribution.</a:t>
            </a:r>
          </a:p>
          <a:p>
            <a:pPr marL="328612" indent="-285750">
              <a:buFont typeface="Arial" panose="020B0604020202020204" pitchFamily="34" charset="0"/>
              <a:buChar char="•"/>
            </a:pPr>
            <a:endParaRPr lang="en-US" sz="19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67638-7D9B-4FF5-B80F-B30A5097CB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0F675-8119-4DAA-9AE0-EDAFFC4536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652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Enable multiple </a:t>
            </a:r>
            <a:r>
              <a:rPr lang="en-US" sz="2400" dirty="0" err="1"/>
              <a:t>WiFi</a:t>
            </a:r>
            <a:r>
              <a:rPr lang="en-US" sz="2400" dirty="0"/>
              <a:t> amendments in one transmission with OFDMA could be an useful feature as </a:t>
            </a:r>
            <a:r>
              <a:rPr lang="en-US" sz="2400" dirty="0" err="1"/>
              <a:t>WiFi</a:t>
            </a:r>
            <a:r>
              <a:rPr lang="en-US" sz="2400" dirty="0"/>
              <a:t> evolving;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Propose to support this feature in EHT.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The current protocols </a:t>
            </a:r>
            <a:r>
              <a:rPr lang="en-US" sz="1800" dirty="0" err="1"/>
              <a:t>TGbe</a:t>
            </a:r>
            <a:r>
              <a:rPr lang="en-US" sz="1800" dirty="0"/>
              <a:t> developed in IEEE paved the path for this feature already. Not much new protocol are required.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4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9D06B-FFB5-4118-95AC-7FF7233F4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075D9-DC54-46AB-80E0-3B273129C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Do you agree that 11be support the design of allowing multiplexing STAs of different amendments in one transmission with OFDMA using frequency domain A-PPDU?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2100" dirty="0"/>
              <a:t>STAs of different amendments may include HE, EHT STA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dirty="0"/>
              <a:t>post-EHT STA is TBD;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The BW allocated to different STAs that can be mixed in one transmission is TBD.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2100" dirty="0"/>
              <a:t>This feature is targeted for R2.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D07FFD-EDBC-41AB-8875-4A0EB90EE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F1CBE-4039-4FB8-A507-33E8E2E60A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91742"/>
      </p:ext>
    </p:extLst>
  </p:cSld>
  <p:clrMapOvr>
    <a:masterClrMapping/>
  </p:clrMapOvr>
</p:sld>
</file>

<file path=ppt/theme/theme1.xml><?xml version="1.0" encoding="utf-8"?>
<a:theme xmlns:a="http://schemas.openxmlformats.org/drawingml/2006/main" name="IEEE_Temple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0426-00-00be-multi-link-TSF-discussion.pptx  -  Read-Only" id="{C033116A-52A4-4FE5-A479-F954B6034610}" vid="{D3AEDFAA-43FB-4A78-BF12-345B2D72A3C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11-20-0563-00-00be_EHT_PPDU_Scrambler</Template>
  <TotalTime>151553</TotalTime>
  <Words>655</Words>
  <Application>Microsoft Office PowerPoint</Application>
  <PresentationFormat>On-screen Show (4:3)</PresentationFormat>
  <Paragraphs>103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IEEE_Templet</vt:lpstr>
      <vt:lpstr>Forward Compatible OFDMA</vt:lpstr>
      <vt:lpstr>Outline</vt:lpstr>
      <vt:lpstr>Forward compatible OFDMA (1/2)</vt:lpstr>
      <vt:lpstr>Forward compatible OFDMA (2/2)</vt:lpstr>
      <vt:lpstr>Example of the MAC Protocol</vt:lpstr>
      <vt:lpstr>Considerations of the PHY Protocols</vt:lpstr>
      <vt:lpstr>Considerations of the PHY Protocols (Cont’d)</vt:lpstr>
      <vt:lpstr>Summary</vt:lpstr>
      <vt:lpstr>SP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CTPClassification=CTP_IC:VisualMarkings=, CTPClassification=CTP_NT</cp:keywords>
  <cp:lastModifiedBy>Chen, Xiaogang C</cp:lastModifiedBy>
  <cp:revision>2331</cp:revision>
  <cp:lastPrinted>1998-02-10T13:28:06Z</cp:lastPrinted>
  <dcterms:created xsi:type="dcterms:W3CDTF">2009-12-02T19:05:24Z</dcterms:created>
  <dcterms:modified xsi:type="dcterms:W3CDTF">2020-07-30T16:36:11Z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bfe6f669-ed20-4f51-8e53-76e21735f876</vt:lpwstr>
  </property>
  <property fmtid="{D5CDD505-2E9C-101B-9397-08002B2CF9AE}" pid="4" name="CTP_BU">
    <vt:lpwstr>NA</vt:lpwstr>
  </property>
  <property fmtid="{D5CDD505-2E9C-101B-9397-08002B2CF9AE}" pid="5" name="CTP_TimeStamp">
    <vt:lpwstr>2020-07-30 16:36:11Z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