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54" r:id="rId4"/>
    <p:sldId id="358" r:id="rId5"/>
    <p:sldId id="361" r:id="rId6"/>
    <p:sldId id="369" r:id="rId7"/>
    <p:sldId id="364" r:id="rId8"/>
    <p:sldId id="326" r:id="rId9"/>
    <p:sldId id="3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120" d="100"/>
          <a:sy n="120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Otherwise one PPDU will have HE preamble, EHT preamble, etc.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1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5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3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6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3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8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802.11-20/0674r0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Forward Compatible OFDMA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03/28/20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96318"/>
              </p:ext>
            </p:extLst>
          </p:nvPr>
        </p:nvGraphicFramePr>
        <p:xfrm>
          <a:off x="1600200" y="2758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121648271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Xiaogang.c.chen@intel.com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Thomas Kenney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Laurent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Cariou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Stacey Robert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4000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858060" cy="3429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Background of the</a:t>
            </a:r>
            <a:r>
              <a:rPr lang="en-US" b="0" dirty="0"/>
              <a:t> </a:t>
            </a:r>
            <a:r>
              <a:rPr lang="en-US" sz="2800" b="0" dirty="0"/>
              <a:t>forward compatible OFDMA;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Design examples</a:t>
            </a:r>
            <a:r>
              <a:rPr lang="en-US" b="0" dirty="0"/>
              <a:t>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Summary</a:t>
            </a:r>
            <a:r>
              <a:rPr lang="en-US" b="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2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Enable the STAs of different </a:t>
            </a:r>
            <a:r>
              <a:rPr lang="en-US" sz="2000" dirty="0" err="1"/>
              <a:t>WiFi</a:t>
            </a:r>
            <a:r>
              <a:rPr lang="en-US" sz="2000" dirty="0"/>
              <a:t> amendments (</a:t>
            </a:r>
            <a:r>
              <a:rPr lang="en-US" sz="2000" dirty="0" err="1"/>
              <a:t>WiFi</a:t>
            </a:r>
            <a:r>
              <a:rPr lang="en-US" sz="2000" dirty="0"/>
              <a:t> 7/8/…STAs) be scheduled in one transmission.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One transmission could be One PPDU or Multiple orthogonal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Motivations: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large number of legacy </a:t>
            </a:r>
            <a:r>
              <a:rPr lang="en-US" sz="2000" dirty="0" err="1"/>
              <a:t>WiFi</a:t>
            </a:r>
            <a:r>
              <a:rPr lang="en-US" sz="2000" dirty="0"/>
              <a:t> devices will coexist with new </a:t>
            </a:r>
            <a:r>
              <a:rPr lang="en-US" sz="2000" dirty="0" err="1"/>
              <a:t>WiFi</a:t>
            </a:r>
            <a:r>
              <a:rPr lang="en-US" sz="2000" dirty="0"/>
              <a:t> devices for a long time;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320MHz capable AP may serve several 80MHz capable clients each of which is from the same or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Improves the scheduling flexibility and efficiency as </a:t>
            </a:r>
            <a:r>
              <a:rPr lang="en-US" sz="2000" dirty="0" err="1"/>
              <a:t>WiFi</a:t>
            </a:r>
            <a:r>
              <a:rPr lang="en-US" sz="2000" dirty="0"/>
              <a:t> evolves.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D1DB-7FF3-4A56-9BBA-265CA632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9CBB-2DF8-461A-BA83-2C166C68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858060" cy="4038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Forward compatible: enable multiplexing of EHT STA with EHT+ STA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PHY requirements: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Consistent tone spacing in different </a:t>
            </a:r>
            <a:r>
              <a:rPr lang="en-US" sz="1600" dirty="0" err="1"/>
              <a:t>WiFi</a:t>
            </a:r>
            <a:r>
              <a:rPr lang="en-US" sz="1600" dirty="0"/>
              <a:t> amendments;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Preamble design support.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MAC requirement: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Trigger/announcement frame</a:t>
            </a:r>
            <a:r>
              <a:rPr lang="en-US" sz="1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How about backward compatible? I.e. Enable multiplexing of HE STA with EHT STA in one transmission.</a:t>
            </a:r>
            <a:endParaRPr lang="en-US" sz="1700" b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Both HE and EHT technologies are on the table and ready for design;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Backward compatible can also be considered if a simple solution is feasible;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Must</a:t>
            </a:r>
            <a:r>
              <a:rPr lang="en-US" sz="1600" i="1" dirty="0"/>
              <a:t> </a:t>
            </a:r>
            <a:r>
              <a:rPr lang="en-US" sz="1600" b="1" i="1" dirty="0"/>
              <a:t>be transparent </a:t>
            </a:r>
            <a:r>
              <a:rPr lang="en-US" sz="1600" dirty="0"/>
              <a:t>to </a:t>
            </a:r>
            <a:r>
              <a:rPr lang="en-US" sz="1600" dirty="0" err="1"/>
              <a:t>WiFi</a:t>
            </a:r>
            <a:r>
              <a:rPr lang="en-US" sz="1600" dirty="0"/>
              <a:t> 6 STA.</a:t>
            </a:r>
          </a:p>
          <a:p>
            <a:pPr lvl="3"/>
            <a:endParaRPr lang="en-US" sz="1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DA6BB-6D7D-4795-BC6F-D63737AD3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4FA5-986E-4F09-9E92-C3FDD6A05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7C464-51EA-4C3B-B99D-8D1F89ED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MAC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1A80-997D-45C4-9385-3E4911F7C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1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Downlink Announcement frame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Move EHT and EHT+ STA to non-primary 80 for the succeeding Tx/Rx;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HE STA stay on the P80 (Transparent to </a:t>
            </a:r>
            <a:r>
              <a:rPr lang="en-US" sz="1800" b="1" dirty="0"/>
              <a:t>HE</a:t>
            </a:r>
            <a:r>
              <a:rPr lang="en-US" sz="1800" dirty="0"/>
              <a:t> STA).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EHT and EHT+ STA move back to P80 after Tx/Rx.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B418F-D99C-4DD8-905F-E0E50A8C6F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F861-657D-4655-9DE3-E49B90A3B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29865B-C6F9-4B02-A461-071656C33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88" y="3192615"/>
            <a:ext cx="7856326" cy="32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2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1B7E-7718-4A79-AC7D-DA80C73D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D14A-0714-4674-B787-82DDF24B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4800600" cy="411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HE clients always camp on P80 and </a:t>
            </a:r>
            <a:r>
              <a:rPr lang="en-US" sz="2000" dirty="0"/>
              <a:t>fully reuse</a:t>
            </a:r>
            <a:r>
              <a:rPr lang="en-US" sz="2000" b="0" dirty="0"/>
              <a:t> the HE processing flow;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Transparent to HE STA.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EHT clients understand the new structure, and will process the EHT portion accordingly;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b="0" dirty="0"/>
              <a:t>Details wil</a:t>
            </a:r>
            <a:r>
              <a:rPr lang="en-US" sz="1600" dirty="0"/>
              <a:t>l be defined in </a:t>
            </a:r>
            <a:r>
              <a:rPr lang="en-US" sz="1600" b="0" dirty="0" err="1"/>
              <a:t>TGbe</a:t>
            </a:r>
            <a:r>
              <a:rPr lang="en-US" sz="1600" b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Future generation (e.g. 11bx) STAs understand both legacy portions and 11bx portion. They will process their own portion correctly.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87E0A-31B3-488F-9894-AE60A02F7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C6300-C0AE-4FDF-BD80-44851D8713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1177D-8EEC-4D66-B6D6-ADA7708BF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319" y="1616644"/>
            <a:ext cx="3476882" cy="47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F741-0A1A-402D-B5A0-85EC275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B726D-2D5C-4FF3-89B4-FC06C21B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08666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All proposals below in IEEE are useful tools to support mixing </a:t>
            </a:r>
            <a:r>
              <a:rPr lang="en-US" sz="2400" b="0" dirty="0" err="1"/>
              <a:t>WiFi</a:t>
            </a:r>
            <a:r>
              <a:rPr lang="en-US" sz="2400" b="0" dirty="0"/>
              <a:t> amendments in one transmission: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U-SIG;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EHT-SIG;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puncturing indication;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Symbol alignment between 80MHz segments.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Guarantee the orthogonality of the transmissions from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Protocol-wise, forward compatible OFDMA is well backed up by the proposals in IEEE.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Don’t need to initiate new preamble related design other than the ones we already have;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900" dirty="0"/>
              <a:t>Details need to be polished and not the scope of this contribution.</a:t>
            </a:r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7638-7D9B-4FF5-B80F-B30A5097C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0F675-8119-4DAA-9AE0-EDAFFC4536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Enable multiple </a:t>
            </a:r>
            <a:r>
              <a:rPr lang="en-US" sz="2400" dirty="0" err="1"/>
              <a:t>WiFi</a:t>
            </a:r>
            <a:r>
              <a:rPr lang="en-US" sz="2400" dirty="0"/>
              <a:t> amendments in one transmission with OFDMA could be an useful feature as </a:t>
            </a:r>
            <a:r>
              <a:rPr lang="en-US" sz="2400" dirty="0" err="1"/>
              <a:t>WiFi</a:t>
            </a:r>
            <a:r>
              <a:rPr lang="en-US" sz="2400" dirty="0"/>
              <a:t> evolving;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Propose to support this feature in EHT.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The current </a:t>
            </a:r>
            <a:r>
              <a:rPr lang="en-US" sz="1800" dirty="0" err="1"/>
              <a:t>protocals</a:t>
            </a:r>
            <a:r>
              <a:rPr lang="en-US" sz="1800" dirty="0"/>
              <a:t> </a:t>
            </a:r>
            <a:r>
              <a:rPr lang="en-US" sz="1800" dirty="0" err="1"/>
              <a:t>TGbe</a:t>
            </a:r>
            <a:r>
              <a:rPr lang="en-US" sz="1800" dirty="0"/>
              <a:t> developed in IEEE paved the path for this feature already. Not much new protocol are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 you agree that 11be support multiplexing STAs of different amendments in one transmissions with OFDMA?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For now, this feature is targeted for R2.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11-20-0563-00-00be_EHT_PPDU_Scrambler</Template>
  <TotalTime>151167</TotalTime>
  <Words>618</Words>
  <Application>Microsoft Office PowerPoint</Application>
  <PresentationFormat>On-screen Show (4:3)</PresentationFormat>
  <Paragraphs>100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IEEE_Templet</vt:lpstr>
      <vt:lpstr>Forward Compatible OFDMA</vt:lpstr>
      <vt:lpstr>Outline</vt:lpstr>
      <vt:lpstr>Forward compatible OFDMA (1/2)</vt:lpstr>
      <vt:lpstr>Forward compatible OFDMA (2/2)</vt:lpstr>
      <vt:lpstr>Example of the MAC Protocol</vt:lpstr>
      <vt:lpstr>Considerations of the PHY Protocols</vt:lpstr>
      <vt:lpstr>Considerations of the PHY Protocols (Cont’d)</vt:lpstr>
      <vt:lpstr>Summary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2314</cp:revision>
  <cp:lastPrinted>1998-02-10T13:28:06Z</cp:lastPrinted>
  <dcterms:created xsi:type="dcterms:W3CDTF">2009-12-02T19:05:24Z</dcterms:created>
  <dcterms:modified xsi:type="dcterms:W3CDTF">2020-05-01T17:04:55Z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eb062f90-d295-4d92-94e2-1c7573466f2e</vt:lpwstr>
  </property>
  <property fmtid="{D5CDD505-2E9C-101B-9397-08002B2CF9AE}" pid="4" name="CTP_BU">
    <vt:lpwstr>NA</vt:lpwstr>
  </property>
  <property fmtid="{D5CDD505-2E9C-101B-9397-08002B2CF9AE}" pid="5" name="CTP_TimeStamp">
    <vt:lpwstr>2020-05-01 17:04:55Z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