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8" r:id="rId5"/>
    <p:sldId id="433" r:id="rId6"/>
    <p:sldId id="569" r:id="rId7"/>
    <p:sldId id="599" r:id="rId8"/>
    <p:sldId id="598" r:id="rId9"/>
    <p:sldId id="595" r:id="rId10"/>
    <p:sldId id="601" r:id="rId11"/>
    <p:sldId id="602" r:id="rId12"/>
    <p:sldId id="603" r:id="rId13"/>
    <p:sldId id="542" r:id="rId14"/>
    <p:sldId id="587" r:id="rId15"/>
    <p:sldId id="545"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82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94095" autoAdjust="0"/>
  </p:normalViewPr>
  <p:slideViewPr>
    <p:cSldViewPr>
      <p:cViewPr varScale="1">
        <p:scale>
          <a:sx n="83" d="100"/>
          <a:sy n="83" d="100"/>
        </p:scale>
        <p:origin x="1795"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802.11-20/0673r0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0/11-20-0358-00-00be-multi-bssid-operation-with-mlo.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Multiple BSSID Support in Multi-Link Operation</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2020-05-11</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2537233353"/>
              </p:ext>
            </p:extLst>
          </p:nvPr>
        </p:nvGraphicFramePr>
        <p:xfrm>
          <a:off x="541339" y="3127376"/>
          <a:ext cx="8127999" cy="3214381"/>
        </p:xfrm>
        <a:graphic>
          <a:graphicData uri="http://schemas.openxmlformats.org/presentationml/2006/ole">
            <mc:AlternateContent xmlns:mc="http://schemas.openxmlformats.org/markup-compatibility/2006">
              <mc:Choice xmlns:v="urn:schemas-microsoft-com:vml" Requires="v">
                <p:oleObj spid="_x0000_s2621" name="Document" r:id="rId4" imgW="8290751" imgH="3283832" progId="Word.Document.8">
                  <p:embed/>
                </p:oleObj>
              </mc:Choice>
              <mc:Fallback>
                <p:oleObj name="Document" r:id="rId4" imgW="8290751" imgH="3283832" progId="Word.Document.8">
                  <p:embed/>
                  <p:pic>
                    <p:nvPicPr>
                      <p:cNvPr id="0" name=""/>
                      <p:cNvPicPr>
                        <a:picLocks noChangeAspect="1" noChangeArrowheads="1"/>
                      </p:cNvPicPr>
                      <p:nvPr/>
                    </p:nvPicPr>
                    <p:blipFill>
                      <a:blip r:embed="rId5"/>
                      <a:srcRect/>
                      <a:stretch>
                        <a:fillRect/>
                      </a:stretch>
                    </p:blipFill>
                    <p:spPr bwMode="auto">
                      <a:xfrm>
                        <a:off x="541339" y="3127376"/>
                        <a:ext cx="8127999" cy="3214381"/>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In this contribution, we have discussed how to configure the multiple AP MLDs. </a:t>
            </a:r>
            <a:endParaRPr lang="en-US" dirty="0"/>
          </a:p>
          <a:p>
            <a:r>
              <a:rPr lang="en-US" dirty="0"/>
              <a:t>In order to support more general multiple link and multiple BSSIDs </a:t>
            </a:r>
            <a:r>
              <a:rPr lang="en-US" dirty="0" smtClean="0"/>
              <a:t>environment</a:t>
            </a:r>
            <a:r>
              <a:rPr lang="en-US" dirty="0"/>
              <a:t>, the MLD configuration should be designed independent on the Multiple BSSID Set.</a:t>
            </a:r>
            <a:endParaRPr lang="en-US" dirty="0" smtClean="0"/>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Conclusion</a:t>
            </a:r>
            <a:endParaRPr lang="en-US" sz="2400" dirty="0"/>
          </a:p>
        </p:txBody>
      </p:sp>
    </p:spTree>
    <p:extLst>
      <p:ext uri="{BB962C8B-B14F-4D97-AF65-F5344CB8AC3E}">
        <p14:creationId xmlns:p14="http://schemas.microsoft.com/office/powerpoint/2010/main" val="3105570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pPr marL="0" indent="0">
              <a:buNone/>
            </a:pPr>
            <a:r>
              <a:rPr lang="en-US" dirty="0" smtClean="0"/>
              <a:t>[1] </a:t>
            </a:r>
            <a:r>
              <a:rPr lang="en-US" dirty="0" smtClean="0">
                <a:hlinkClick r:id="rId2"/>
              </a:rPr>
              <a:t>https</a:t>
            </a:r>
            <a:r>
              <a:rPr lang="en-US" dirty="0">
                <a:hlinkClick r:id="rId2"/>
              </a:rPr>
              <a:t>://</a:t>
            </a:r>
            <a:r>
              <a:rPr lang="en-US" dirty="0" smtClean="0">
                <a:hlinkClick r:id="rId2"/>
              </a:rPr>
              <a:t>mentor.ieee.org/802.11/dcn/20/11-20-0358-00-00be-multi-bssid-operation-with-mlo.pptx</a:t>
            </a:r>
            <a:r>
              <a:rPr lang="en-US" dirty="0" smtClean="0"/>
              <a:t> </a:t>
            </a:r>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References</a:t>
            </a:r>
            <a:endParaRPr lang="en-US" sz="2400" dirty="0"/>
          </a:p>
        </p:txBody>
      </p:sp>
    </p:spTree>
    <p:extLst>
      <p:ext uri="{BB962C8B-B14F-4D97-AF65-F5344CB8AC3E}">
        <p14:creationId xmlns:p14="http://schemas.microsoft.com/office/powerpoint/2010/main" val="35985971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2200" dirty="0" smtClean="0"/>
              <a:t>Do you support that</a:t>
            </a:r>
            <a:r>
              <a:rPr lang="en-US" sz="2200" dirty="0"/>
              <a:t> </a:t>
            </a:r>
            <a:r>
              <a:rPr lang="en-US" sz="2200" dirty="0"/>
              <a:t>t</a:t>
            </a:r>
            <a:r>
              <a:rPr lang="en-US" sz="2200" dirty="0" smtClean="0"/>
              <a:t>he </a:t>
            </a:r>
            <a:r>
              <a:rPr lang="en-US" sz="2200" dirty="0"/>
              <a:t>reporting AP may carry in the Beacon or Probe Response frame </a:t>
            </a:r>
            <a:r>
              <a:rPr lang="en-US" sz="2200" dirty="0" smtClean="0"/>
              <a:t>a ML element </a:t>
            </a:r>
            <a:r>
              <a:rPr lang="en-US" sz="2200" dirty="0"/>
              <a:t>of an AP MLD that has no affiliated AP </a:t>
            </a:r>
            <a:r>
              <a:rPr lang="en-US" sz="2200" dirty="0" smtClean="0"/>
              <a:t>in the reporting </a:t>
            </a:r>
            <a:r>
              <a:rPr lang="en-US" sz="2200" smtClean="0"/>
              <a:t>link?</a:t>
            </a:r>
            <a:endParaRPr lang="en-US" sz="2200" dirty="0"/>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919775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68649" y="1828800"/>
            <a:ext cx="8806702" cy="4641546"/>
          </a:xfrm>
          <a:prstGeom prst="rect">
            <a:avLst/>
          </a:prstGeom>
        </p:spPr>
      </p:pic>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a:t>
            </a:r>
            <a:r>
              <a:rPr lang="en-US" dirty="0"/>
              <a:t>Multiple MLDs for a set of </a:t>
            </a:r>
            <a:r>
              <a:rPr lang="en-US" dirty="0" smtClean="0"/>
              <a:t>links [1]</a:t>
            </a:r>
            <a:endParaRPr lang="en-US" dirty="0"/>
          </a:p>
        </p:txBody>
      </p:sp>
    </p:spTree>
    <p:extLst>
      <p:ext uri="{BB962C8B-B14F-4D97-AF65-F5344CB8AC3E}">
        <p14:creationId xmlns:p14="http://schemas.microsoft.com/office/powerpoint/2010/main" val="3787161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If the Multiple BSSID Set is configured on more than one link, the multiple AP MLDs can be served on the single physical device. </a:t>
            </a:r>
          </a:p>
          <a:p>
            <a:r>
              <a:rPr lang="en-US" dirty="0"/>
              <a:t>But, since the Multiple BSSID Set is independently configured on each </a:t>
            </a:r>
            <a:r>
              <a:rPr lang="en-US" dirty="0" smtClean="0"/>
              <a:t>link</a:t>
            </a:r>
            <a:r>
              <a:rPr lang="en-US" dirty="0"/>
              <a:t>, </a:t>
            </a:r>
            <a:endParaRPr lang="en-US" dirty="0" smtClean="0"/>
          </a:p>
          <a:p>
            <a:pPr lvl="1"/>
            <a:r>
              <a:rPr lang="en-US" dirty="0" smtClean="0"/>
              <a:t>The </a:t>
            </a:r>
            <a:r>
              <a:rPr lang="en-US" dirty="0"/>
              <a:t>maximum number of BSSIDs in the </a:t>
            </a:r>
            <a:r>
              <a:rPr lang="en-US" dirty="0" smtClean="0"/>
              <a:t>Multiple </a:t>
            </a:r>
            <a:r>
              <a:rPr lang="en-US" dirty="0"/>
              <a:t>BSSID </a:t>
            </a:r>
            <a:r>
              <a:rPr lang="en-US" dirty="0" smtClean="0"/>
              <a:t>Set</a:t>
            </a:r>
            <a:r>
              <a:rPr lang="en-US" dirty="0"/>
              <a:t> </a:t>
            </a:r>
            <a:r>
              <a:rPr lang="en-US" dirty="0" smtClean="0"/>
              <a:t>can be different. </a:t>
            </a:r>
          </a:p>
          <a:p>
            <a:pPr lvl="1"/>
            <a:r>
              <a:rPr lang="en-US" dirty="0" smtClean="0"/>
              <a:t>The Link on which the </a:t>
            </a:r>
            <a:r>
              <a:rPr lang="en-US" dirty="0"/>
              <a:t>Multiple BSSID Set is </a:t>
            </a:r>
            <a:r>
              <a:rPr lang="en-US" dirty="0" smtClean="0"/>
              <a:t>not configured has single BSSID. </a:t>
            </a:r>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Multiple </a:t>
            </a:r>
            <a:r>
              <a:rPr lang="en-US" dirty="0" smtClean="0">
                <a:solidFill>
                  <a:schemeClr val="tx1"/>
                </a:solidFill>
              </a:rPr>
              <a:t>AP MLDs Configuration</a:t>
            </a:r>
            <a:endParaRPr lang="en-US" dirty="0"/>
          </a:p>
        </p:txBody>
      </p:sp>
    </p:spTree>
    <p:extLst>
      <p:ext uri="{BB962C8B-B14F-4D97-AF65-F5344CB8AC3E}">
        <p14:creationId xmlns:p14="http://schemas.microsoft.com/office/powerpoint/2010/main" val="261855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The reporting AP (i.e., AP1) does not configure the Multiple BSSID Set. </a:t>
            </a:r>
          </a:p>
          <a:p>
            <a:pPr lvl="1"/>
            <a:r>
              <a:rPr lang="en-US" dirty="0"/>
              <a:t>The Multiple BSSID IE is not present in the Beacon </a:t>
            </a:r>
            <a:r>
              <a:rPr lang="en-US" dirty="0" smtClean="0"/>
              <a:t>or Probe Response frames. </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Multiple </a:t>
            </a:r>
            <a:r>
              <a:rPr lang="en-US" dirty="0" smtClean="0">
                <a:solidFill>
                  <a:schemeClr val="tx1"/>
                </a:solidFill>
              </a:rPr>
              <a:t>AP MLDs Configuration</a:t>
            </a:r>
            <a:endParaRPr lang="en-US" dirty="0"/>
          </a:p>
        </p:txBody>
      </p:sp>
      <p:pic>
        <p:nvPicPr>
          <p:cNvPr id="7" name="Picture 6"/>
          <p:cNvPicPr>
            <a:picLocks noChangeAspect="1"/>
          </p:cNvPicPr>
          <p:nvPr/>
        </p:nvPicPr>
        <p:blipFill>
          <a:blip r:embed="rId2"/>
          <a:stretch>
            <a:fillRect/>
          </a:stretch>
        </p:blipFill>
        <p:spPr>
          <a:xfrm>
            <a:off x="342802" y="3287670"/>
            <a:ext cx="8458200" cy="3279024"/>
          </a:xfrm>
          <a:prstGeom prst="rect">
            <a:avLst/>
          </a:prstGeom>
        </p:spPr>
      </p:pic>
    </p:spTree>
    <p:extLst>
      <p:ext uri="{BB962C8B-B14F-4D97-AF65-F5344CB8AC3E}">
        <p14:creationId xmlns:p14="http://schemas.microsoft.com/office/powerpoint/2010/main" val="2017179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The reporting AP carries in the Beacon or Probe Response frames one or more Multiple Link IEs that provide the information of the reported APs information associated with each AP MLD. </a:t>
            </a:r>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Multiple </a:t>
            </a:r>
            <a:r>
              <a:rPr lang="en-US" dirty="0" smtClean="0">
                <a:solidFill>
                  <a:schemeClr val="tx1"/>
                </a:solidFill>
              </a:rPr>
              <a:t>AP MLDs Configuration</a:t>
            </a:r>
            <a:endParaRPr lang="en-US" dirty="0"/>
          </a:p>
        </p:txBody>
      </p:sp>
      <p:pic>
        <p:nvPicPr>
          <p:cNvPr id="2" name="Picture 1"/>
          <p:cNvPicPr>
            <a:picLocks noChangeAspect="1"/>
          </p:cNvPicPr>
          <p:nvPr/>
        </p:nvPicPr>
        <p:blipFill>
          <a:blip r:embed="rId2"/>
          <a:stretch>
            <a:fillRect/>
          </a:stretch>
        </p:blipFill>
        <p:spPr>
          <a:xfrm>
            <a:off x="130679" y="3440929"/>
            <a:ext cx="8882642" cy="3036071"/>
          </a:xfrm>
          <a:prstGeom prst="rect">
            <a:avLst/>
          </a:prstGeom>
        </p:spPr>
      </p:pic>
    </p:spTree>
    <p:extLst>
      <p:ext uri="{BB962C8B-B14F-4D97-AF65-F5344CB8AC3E}">
        <p14:creationId xmlns:p14="http://schemas.microsoft.com/office/powerpoint/2010/main" val="1733962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The reporting AP </a:t>
            </a:r>
            <a:r>
              <a:rPr lang="en-US" dirty="0" smtClean="0"/>
              <a:t>(i.e., AP2) has configured </a:t>
            </a:r>
            <a:r>
              <a:rPr lang="en-US" dirty="0"/>
              <a:t>the Multiple BSSID </a:t>
            </a:r>
            <a:r>
              <a:rPr lang="en-US" dirty="0" smtClean="0"/>
              <a:t>Set</a:t>
            </a:r>
            <a:r>
              <a:rPr lang="en-US" dirty="0"/>
              <a:t> </a:t>
            </a:r>
            <a:r>
              <a:rPr lang="en-US" dirty="0" smtClean="0"/>
              <a:t>but the </a:t>
            </a:r>
            <a:r>
              <a:rPr lang="en-US" dirty="0"/>
              <a:t>maximum number of BSSIDs </a:t>
            </a:r>
            <a:r>
              <a:rPr lang="en-US" dirty="0" smtClean="0"/>
              <a:t>is smaller than that of other link (i.e., Link 3 and Link 4).</a:t>
            </a:r>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Multiple </a:t>
            </a:r>
            <a:r>
              <a:rPr lang="en-US" dirty="0" smtClean="0">
                <a:solidFill>
                  <a:schemeClr val="tx1"/>
                </a:solidFill>
              </a:rPr>
              <a:t>AP MLDs Configuration</a:t>
            </a:r>
            <a:endParaRPr lang="en-US" dirty="0"/>
          </a:p>
        </p:txBody>
      </p:sp>
      <p:pic>
        <p:nvPicPr>
          <p:cNvPr id="2" name="Picture 1"/>
          <p:cNvPicPr>
            <a:picLocks noChangeAspect="1"/>
          </p:cNvPicPr>
          <p:nvPr/>
        </p:nvPicPr>
        <p:blipFill>
          <a:blip r:embed="rId2"/>
          <a:stretch>
            <a:fillRect/>
          </a:stretch>
        </p:blipFill>
        <p:spPr>
          <a:xfrm>
            <a:off x="398404" y="3301164"/>
            <a:ext cx="8423391" cy="3265530"/>
          </a:xfrm>
          <a:prstGeom prst="rect">
            <a:avLst/>
          </a:prstGeom>
        </p:spPr>
      </p:pic>
    </p:spTree>
    <p:extLst>
      <p:ext uri="{BB962C8B-B14F-4D97-AF65-F5344CB8AC3E}">
        <p14:creationId xmlns:p14="http://schemas.microsoft.com/office/powerpoint/2010/main" val="275502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In such case, the </a:t>
            </a:r>
            <a:r>
              <a:rPr lang="en-US" dirty="0"/>
              <a:t>Multiple BSSID IE is present in the Beacon </a:t>
            </a:r>
            <a:r>
              <a:rPr lang="en-US" dirty="0" smtClean="0"/>
              <a:t>or Probe Response frames but </a:t>
            </a:r>
            <a:r>
              <a:rPr lang="en-US" dirty="0"/>
              <a:t>it </a:t>
            </a:r>
            <a:r>
              <a:rPr lang="en-US" dirty="0" smtClean="0"/>
              <a:t>can’t </a:t>
            </a:r>
            <a:r>
              <a:rPr lang="en-US" dirty="0"/>
              <a:t>provide </a:t>
            </a:r>
            <a:r>
              <a:rPr lang="en-US" dirty="0" smtClean="0"/>
              <a:t>the AP </a:t>
            </a:r>
            <a:r>
              <a:rPr lang="en-US" dirty="0"/>
              <a:t>MLD information </a:t>
            </a:r>
            <a:r>
              <a:rPr lang="en-US" dirty="0" smtClean="0"/>
              <a:t>(i.e., AP MLD3) which </a:t>
            </a:r>
            <a:r>
              <a:rPr lang="en-US" dirty="0"/>
              <a:t>is not covered by the </a:t>
            </a:r>
            <a:r>
              <a:rPr lang="en-US" dirty="0" smtClean="0"/>
              <a:t>Multiple BSSID Set.</a:t>
            </a:r>
          </a:p>
          <a:p>
            <a:r>
              <a:rPr lang="en-US" dirty="0"/>
              <a:t>In consequence, the reporting AP </a:t>
            </a:r>
            <a:r>
              <a:rPr lang="en-US" dirty="0" smtClean="0"/>
              <a:t>should carry </a:t>
            </a:r>
            <a:r>
              <a:rPr lang="en-US" dirty="0"/>
              <a:t>in the Beacon </a:t>
            </a:r>
            <a:r>
              <a:rPr lang="en-US" dirty="0" smtClean="0"/>
              <a:t>or Probe Response frames </a:t>
            </a:r>
            <a:r>
              <a:rPr lang="en-US" dirty="0"/>
              <a:t>one or more Multiple Link IEs.</a:t>
            </a:r>
            <a:endParaRPr lang="en-US" dirty="0" smtClean="0"/>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Multiple </a:t>
            </a:r>
            <a:r>
              <a:rPr lang="en-US" dirty="0" smtClean="0">
                <a:solidFill>
                  <a:schemeClr val="tx1"/>
                </a:solidFill>
              </a:rPr>
              <a:t>AP MLDs Configuration</a:t>
            </a:r>
            <a:endParaRPr lang="en-US" dirty="0"/>
          </a:p>
        </p:txBody>
      </p:sp>
    </p:spTree>
    <p:extLst>
      <p:ext uri="{BB962C8B-B14F-4D97-AF65-F5344CB8AC3E}">
        <p14:creationId xmlns:p14="http://schemas.microsoft.com/office/powerpoint/2010/main" val="1085456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But, the Multiple Link IE should exclude the duplicated information of the AP (i.e., AP5) which is provided by the Multiple BSSID IE. </a:t>
            </a:r>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Multiple </a:t>
            </a:r>
            <a:r>
              <a:rPr lang="en-US" dirty="0" smtClean="0">
                <a:solidFill>
                  <a:schemeClr val="tx1"/>
                </a:solidFill>
              </a:rPr>
              <a:t>AP MLDs Configuration</a:t>
            </a:r>
            <a:endParaRPr lang="en-US" dirty="0"/>
          </a:p>
        </p:txBody>
      </p:sp>
      <p:pic>
        <p:nvPicPr>
          <p:cNvPr id="7" name="Picture 6"/>
          <p:cNvPicPr>
            <a:picLocks noChangeAspect="1"/>
          </p:cNvPicPr>
          <p:nvPr/>
        </p:nvPicPr>
        <p:blipFill>
          <a:blip r:embed="rId2"/>
          <a:stretch>
            <a:fillRect/>
          </a:stretch>
        </p:blipFill>
        <p:spPr>
          <a:xfrm>
            <a:off x="168779" y="3048000"/>
            <a:ext cx="8882642" cy="3433509"/>
          </a:xfrm>
          <a:prstGeom prst="rect">
            <a:avLst/>
          </a:prstGeom>
        </p:spPr>
      </p:pic>
    </p:spTree>
    <p:extLst>
      <p:ext uri="{BB962C8B-B14F-4D97-AF65-F5344CB8AC3E}">
        <p14:creationId xmlns:p14="http://schemas.microsoft.com/office/powerpoint/2010/main" val="1626522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The Multiple Link IE has the MLD information and one or more STA profile </a:t>
            </a:r>
            <a:r>
              <a:rPr lang="en-US" dirty="0" err="1"/>
              <a:t>subelements</a:t>
            </a:r>
            <a:r>
              <a:rPr lang="en-US" dirty="0"/>
              <a:t>. </a:t>
            </a:r>
          </a:p>
          <a:p>
            <a:pPr lvl="1"/>
            <a:r>
              <a:rPr lang="en-US" dirty="0"/>
              <a:t>The MLD information includes </a:t>
            </a:r>
            <a:r>
              <a:rPr lang="en-US" dirty="0" smtClean="0"/>
              <a:t>at least the </a:t>
            </a:r>
            <a:r>
              <a:rPr lang="en-US" dirty="0"/>
              <a:t>MLD MAC </a:t>
            </a:r>
            <a:r>
              <a:rPr lang="en-US" dirty="0" smtClean="0"/>
              <a:t>address.</a:t>
            </a:r>
            <a:endParaRPr lang="en-US" dirty="0"/>
          </a:p>
          <a:p>
            <a:pPr lvl="1"/>
            <a:r>
              <a:rPr lang="en-US" dirty="0"/>
              <a:t>The STA profile </a:t>
            </a:r>
            <a:r>
              <a:rPr lang="en-US" dirty="0" err="1"/>
              <a:t>subelement</a:t>
            </a:r>
            <a:r>
              <a:rPr lang="en-US" dirty="0"/>
              <a:t> </a:t>
            </a:r>
            <a:r>
              <a:rPr lang="en-US" dirty="0" smtClean="0"/>
              <a:t>includes at least the Link ID, the WM </a:t>
            </a:r>
            <a:r>
              <a:rPr lang="en-US" dirty="0"/>
              <a:t>MAC </a:t>
            </a:r>
            <a:r>
              <a:rPr lang="en-US" dirty="0" smtClean="0"/>
              <a:t>address, </a:t>
            </a:r>
            <a:r>
              <a:rPr lang="en-US" dirty="0"/>
              <a:t>the capabilities and operation </a:t>
            </a:r>
            <a:r>
              <a:rPr lang="en-US" dirty="0" smtClean="0"/>
              <a:t>parameters, and the Optional </a:t>
            </a:r>
            <a:r>
              <a:rPr lang="en-US" dirty="0" err="1" smtClean="0"/>
              <a:t>subelements</a:t>
            </a:r>
            <a:r>
              <a:rPr lang="en-US" dirty="0" smtClean="0"/>
              <a:t>. </a:t>
            </a:r>
          </a:p>
          <a:p>
            <a:pPr lvl="2"/>
            <a:r>
              <a:rPr lang="en-US" dirty="0" smtClean="0"/>
              <a:t>The WM MAC address is present when the non-AP MLD transmits the Multiple Link IE. But, it may not be present when </a:t>
            </a:r>
            <a:r>
              <a:rPr lang="en-US" dirty="0"/>
              <a:t>the </a:t>
            </a:r>
            <a:r>
              <a:rPr lang="en-US" dirty="0" smtClean="0"/>
              <a:t>AP </a:t>
            </a:r>
            <a:r>
              <a:rPr lang="en-US" dirty="0"/>
              <a:t>MLD transmits the Multiple Link IE</a:t>
            </a:r>
            <a:endParaRPr lang="en-US" dirty="0" smtClean="0"/>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Multiple Link IE</a:t>
            </a:r>
            <a:endParaRPr lang="en-US" dirty="0"/>
          </a:p>
        </p:txBody>
      </p:sp>
      <p:pic>
        <p:nvPicPr>
          <p:cNvPr id="7" name="Picture 6"/>
          <p:cNvPicPr>
            <a:picLocks noChangeAspect="1"/>
          </p:cNvPicPr>
          <p:nvPr/>
        </p:nvPicPr>
        <p:blipFill>
          <a:blip r:embed="rId2"/>
          <a:stretch>
            <a:fillRect/>
          </a:stretch>
        </p:blipFill>
        <p:spPr>
          <a:xfrm>
            <a:off x="1524000" y="4953000"/>
            <a:ext cx="6172200" cy="1476653"/>
          </a:xfrm>
          <a:prstGeom prst="rect">
            <a:avLst/>
          </a:prstGeom>
        </p:spPr>
      </p:pic>
    </p:spTree>
    <p:extLst>
      <p:ext uri="{BB962C8B-B14F-4D97-AF65-F5344CB8AC3E}">
        <p14:creationId xmlns:p14="http://schemas.microsoft.com/office/powerpoint/2010/main" val="21397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3.xml><?xml version="1.0" encoding="utf-8"?>
<ds:datastoreItem xmlns:ds="http://schemas.openxmlformats.org/officeDocument/2006/customXml" ds:itemID="{95DB7F03-E2F4-4208-8217-CF5CB1C8F085}">
  <ds:schemaRefs>
    <ds:schemaRef ds:uri="http://schemas.microsoft.com/office/infopath/2007/PartnerControls"/>
    <ds:schemaRef ds:uri="http://schemas.microsoft.com/office/2006/documentManagement/types"/>
    <ds:schemaRef ds:uri="http://purl.org/dc/dcmitype/"/>
    <ds:schemaRef ds:uri="http://purl.org/dc/elements/1.1/"/>
    <ds:schemaRef ds:uri="http://www.w3.org/XML/1998/namespace"/>
    <ds:schemaRef ds:uri="http://schemas.microsoft.com/office/2006/metadata/propertie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109543</TotalTime>
  <Words>589</Words>
  <Application>Microsoft Office PowerPoint</Application>
  <PresentationFormat>On-screen Show (4:3)</PresentationFormat>
  <Paragraphs>73</Paragraphs>
  <Slides>12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 Unicode MS</vt:lpstr>
      <vt:lpstr>Arial</vt:lpstr>
      <vt:lpstr>Times New Roman</vt:lpstr>
      <vt:lpstr>802-11-Submission</vt:lpstr>
      <vt:lpstr>Document</vt:lpstr>
      <vt:lpstr>Multiple BSSID Support in Multi-Link Operation</vt:lpstr>
      <vt:lpstr>Recap: Multiple MLDs for a set of links [1]</vt:lpstr>
      <vt:lpstr>Multiple AP MLDs Configuration</vt:lpstr>
      <vt:lpstr>Multiple AP MLDs Configuration</vt:lpstr>
      <vt:lpstr>Multiple AP MLDs Configuration</vt:lpstr>
      <vt:lpstr>Multiple AP MLDs Configuration</vt:lpstr>
      <vt:lpstr>Multiple AP MLDs Configuration</vt:lpstr>
      <vt:lpstr>Multiple AP MLDs Configuration</vt:lpstr>
      <vt:lpstr>Multiple Link IE</vt:lpstr>
      <vt:lpstr>Conclusion</vt:lpstr>
      <vt:lpstr>References</vt:lpstr>
      <vt:lpstr>Straw Poll 1</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1664</cp:revision>
  <cp:lastPrinted>1998-02-10T13:28:06Z</cp:lastPrinted>
  <dcterms:created xsi:type="dcterms:W3CDTF">2007-05-21T21:00:37Z</dcterms:created>
  <dcterms:modified xsi:type="dcterms:W3CDTF">2020-06-17T02:10:40Z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