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433" r:id="rId6"/>
    <p:sldId id="534" r:id="rId7"/>
    <p:sldId id="561" r:id="rId8"/>
    <p:sldId id="564" r:id="rId9"/>
    <p:sldId id="553" r:id="rId10"/>
    <p:sldId id="563" r:id="rId11"/>
    <p:sldId id="554" r:id="rId12"/>
    <p:sldId id="557" r:id="rId13"/>
    <p:sldId id="560" r:id="rId14"/>
    <p:sldId id="542" r:id="rId15"/>
    <p:sldId id="548" r:id="rId16"/>
    <p:sldId id="556" r:id="rId17"/>
    <p:sldId id="565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09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10287000" y="1143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802.11-20/0672r1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</a:t>
            </a:r>
            <a:r>
              <a:rPr lang="en-US" sz="2800" dirty="0" smtClean="0"/>
              <a:t>operation follow-up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2020-07-29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group address frame </a:t>
            </a:r>
            <a:r>
              <a:rPr lang="en-US" dirty="0" smtClean="0"/>
              <a:t>reception</a:t>
            </a:r>
            <a:endParaRPr lang="en-US" dirty="0"/>
          </a:p>
          <a:p>
            <a:pPr lvl="1"/>
            <a:r>
              <a:rPr lang="en-US" dirty="0"/>
              <a:t>An AP MLD that broadcasts the group addressed MPDU received from a non-AP </a:t>
            </a:r>
            <a:r>
              <a:rPr lang="en-US" dirty="0" smtClean="0"/>
              <a:t>MLD </a:t>
            </a:r>
            <a:r>
              <a:rPr lang="en-US" dirty="0"/>
              <a:t>shall set the SA field of the broadcast group addressed MPDU to the MLD MAC address of the non-AP MLD.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non-AP MLD filters out the group addressed MPDU with the SA field set to the MLD MAC address of the non-AP MLD.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014" y="3897627"/>
            <a:ext cx="7736171" cy="2669067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3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b="0" dirty="0" smtClean="0"/>
              <a:t>An </a:t>
            </a:r>
            <a:r>
              <a:rPr lang="en-US" b="0" dirty="0"/>
              <a:t>AP MLD should not cause a STA affiliated to a non-STR non-AP MLD to transmit an MPDU that overlaps with group addressed frames in a constrained link if another STA affiliated to the same non-STR non-AP MLD is expected to be receiving group addressed frames</a:t>
            </a:r>
            <a:r>
              <a:rPr lang="en-US" b="0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Yes/No/Abstain: 39/1/26 (Passed)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</a:t>
            </a:r>
            <a:r>
              <a:rPr lang="en-US" sz="2200" dirty="0"/>
              <a:t>you support the following loopback prevention mechanism of the group address frame in the MLO? </a:t>
            </a:r>
          </a:p>
          <a:p>
            <a:pPr lvl="1"/>
            <a:r>
              <a:rPr lang="en-US" dirty="0"/>
              <a:t>An AP MLD that broadcasts the group addressed MPDU received from a non-AP MLD with which it has done multi-link setup shall set the SA field of the broadcast group addressed MPDU to the MLD MAC address of the non-AP MLD. </a:t>
            </a:r>
          </a:p>
          <a:p>
            <a:pPr lvl="1"/>
            <a:r>
              <a:rPr lang="en-US" dirty="0"/>
              <a:t>A non-AP MLD filters out the group addressed MPDU with the SA field set to the MLD MAC address of the non-AP MLD. 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Yes/No/Abstain: </a:t>
            </a:r>
            <a:r>
              <a:rPr lang="en-US" dirty="0" smtClean="0"/>
              <a:t>23/19/27 (Failed)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b="0" dirty="0" smtClean="0"/>
              <a:t>A </a:t>
            </a:r>
            <a:r>
              <a:rPr lang="en-US" b="0" dirty="0"/>
              <a:t>non-STR non-AP MLD may indicate to the AP MLD with which it has performed Multi-link setup the STA affiliated to the non-STR non-AP MLD which is scheduled to be receiving group addressed frames; otherwise an AP MLD considers that all other STAs affiliated to the same non-STR non-AP MLD may be scheduled to be receiving group addressed frame</a:t>
            </a:r>
            <a:r>
              <a:rPr lang="en-US" b="0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Deferred.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4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</a:t>
            </a:r>
            <a:r>
              <a:rPr lang="en-US" dirty="0"/>
              <a:t>simultaneously transmitting 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links.</a:t>
            </a:r>
          </a:p>
          <a:p>
            <a:r>
              <a:rPr lang="en-US" dirty="0"/>
              <a:t>This contribution </a:t>
            </a:r>
            <a:r>
              <a:rPr lang="en-US" dirty="0" smtClean="0"/>
              <a:t>discusses </a:t>
            </a:r>
            <a:r>
              <a:rPr lang="en-US" dirty="0"/>
              <a:t>a </a:t>
            </a:r>
            <a:r>
              <a:rPr lang="en-US" dirty="0" smtClean="0"/>
              <a:t>group addressed frame transmission and reception for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An AP MLD should not cause a STA affiliated to a non-STR non-AP MLD to transmit an MPDU that overlaps with group addressed frames in a constrained link if another STA affiliated to the same non-STR non-AP MLD is expected to be receiving group addressed frames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</a:t>
            </a:r>
            <a:r>
              <a:rPr lang="en-US" dirty="0" smtClean="0"/>
              <a:t>operation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AP MLD considers that all other STAs affiliated to the same non-STR non-AP MLD may be scheduled to be receiving group addressed </a:t>
            </a:r>
            <a:r>
              <a:rPr lang="en-US" dirty="0" smtClean="0"/>
              <a:t>frame. </a:t>
            </a:r>
          </a:p>
          <a:p>
            <a:r>
              <a:rPr lang="en-US" dirty="0" smtClean="0"/>
              <a:t>The AP MLD should </a:t>
            </a:r>
            <a:r>
              <a:rPr lang="en-US" dirty="0"/>
              <a:t>not </a:t>
            </a:r>
            <a:r>
              <a:rPr lang="en-US" dirty="0" smtClean="0"/>
              <a:t>schedule any MPDU soliciting a control response frame to the non-STR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during </a:t>
            </a:r>
            <a:r>
              <a:rPr lang="en-US" dirty="0" smtClean="0"/>
              <a:t>the group </a:t>
            </a:r>
            <a:r>
              <a:rPr lang="en-US" dirty="0"/>
              <a:t>address frames delivery </a:t>
            </a:r>
            <a:r>
              <a:rPr lang="en-US" dirty="0" smtClean="0"/>
              <a:t>times of all APs.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4447570"/>
            <a:ext cx="7772400" cy="204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7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However, if </a:t>
            </a:r>
            <a:r>
              <a:rPr lang="en-US" dirty="0"/>
              <a:t>the non-STR non-AP MLD indicates to the AP MLD the STA affiliated to the non-STR non-AP MLD which is scheduled to be receiving group addressed frames,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AP MLD should not schedule MPDUs to other STAs affiliated to the same non-STR non-AP MLD only during the group address frames delivery times associated with the indicated STA.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example</a:t>
            </a:r>
            <a:r>
              <a:rPr lang="en-US" dirty="0"/>
              <a:t>, when the non-STR non-AP MLD indicates to the AP MLD that the STA1 associated with the AP1 </a:t>
            </a:r>
            <a:r>
              <a:rPr lang="en-US" dirty="0" smtClean="0"/>
              <a:t>which is </a:t>
            </a:r>
            <a:r>
              <a:rPr lang="en-US" dirty="0"/>
              <a:t>scheduled to be receiving group addressed </a:t>
            </a:r>
            <a:r>
              <a:rPr lang="en-US" dirty="0" smtClean="0"/>
              <a:t>frames, </a:t>
            </a:r>
            <a:r>
              <a:rPr lang="en-US" dirty="0"/>
              <a:t>the AP MLD should not schedule MPDUs to </a:t>
            </a:r>
            <a:r>
              <a:rPr lang="en-US" dirty="0" smtClean="0"/>
              <a:t>the non-STR </a:t>
            </a:r>
            <a:r>
              <a:rPr lang="en-US" dirty="0"/>
              <a:t>non-AP MLD only during the group address frames delivery times </a:t>
            </a:r>
            <a:r>
              <a:rPr lang="en-US" dirty="0" smtClean="0"/>
              <a:t>of the AP1.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77" y="4447571"/>
            <a:ext cx="7783223" cy="204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3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Group addressed frame reception in IEEE 802.11</a:t>
            </a:r>
          </a:p>
          <a:p>
            <a:pPr lvl="1"/>
            <a:r>
              <a:rPr lang="en-US" dirty="0" smtClean="0"/>
              <a:t>When dot11SSPNInterfaceActivated is false, the group addressed message shall be distributed into the BSS. Unless the MPDU is delivered via DMS, the STA originating the message receives the message as a group addressed message (prior to any filtering). Therefore, a STA shall filter out group addressed messages that contain their address as the source address. When dot11SSPNInterfaceActivated is false, group addressed MSDUs shall be propagated throughout the ESS.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484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group address frame reception</a:t>
            </a:r>
          </a:p>
          <a:p>
            <a:pPr lvl="1"/>
            <a:r>
              <a:rPr lang="en-US" dirty="0" smtClean="0"/>
              <a:t>A STA1 </a:t>
            </a:r>
            <a:r>
              <a:rPr lang="en-US" dirty="0"/>
              <a:t>in </a:t>
            </a:r>
            <a:r>
              <a:rPr lang="en-US" dirty="0" smtClean="0"/>
              <a:t>a STA MLD sends a group </a:t>
            </a:r>
            <a:r>
              <a:rPr lang="en-US" dirty="0"/>
              <a:t>addressed </a:t>
            </a:r>
            <a:r>
              <a:rPr lang="en-US" dirty="0" smtClean="0"/>
              <a:t>MSDU </a:t>
            </a:r>
            <a:r>
              <a:rPr lang="en-US" dirty="0"/>
              <a:t>to </a:t>
            </a:r>
            <a:r>
              <a:rPr lang="en-US" dirty="0" smtClean="0"/>
              <a:t>an AP1 </a:t>
            </a:r>
            <a:r>
              <a:rPr lang="en-US" dirty="0"/>
              <a:t>in its associated AP </a:t>
            </a:r>
            <a:r>
              <a:rPr lang="en-US" dirty="0" smtClean="0"/>
              <a:t>MLD. </a:t>
            </a:r>
          </a:p>
          <a:p>
            <a:pPr lvl="1"/>
            <a:r>
              <a:rPr lang="en-US" dirty="0" smtClean="0"/>
              <a:t>The AP1 and AP2 in the AP MLD broadcasts the </a:t>
            </a:r>
            <a:r>
              <a:rPr lang="en-US" dirty="0"/>
              <a:t>group addressed </a:t>
            </a:r>
            <a:r>
              <a:rPr lang="en-US" dirty="0" smtClean="0"/>
              <a:t>MSDU. </a:t>
            </a:r>
            <a:endParaRPr lang="en-US" dirty="0"/>
          </a:p>
          <a:p>
            <a:pPr lvl="1"/>
            <a:r>
              <a:rPr lang="en-US" dirty="0"/>
              <a:t>In such case, </a:t>
            </a:r>
            <a:r>
              <a:rPr lang="en-US" dirty="0" smtClean="0"/>
              <a:t>the STA1 and STA2 </a:t>
            </a:r>
            <a:r>
              <a:rPr lang="en-US" dirty="0"/>
              <a:t>in the STA </a:t>
            </a:r>
            <a:r>
              <a:rPr lang="en-US" dirty="0" smtClean="0"/>
              <a:t>MLD may receive </a:t>
            </a:r>
            <a:r>
              <a:rPr lang="en-US" dirty="0"/>
              <a:t>the group </a:t>
            </a:r>
            <a:r>
              <a:rPr lang="en-US" dirty="0" smtClean="0"/>
              <a:t>addressed MSDU </a:t>
            </a:r>
            <a:r>
              <a:rPr lang="en-US" dirty="0"/>
              <a:t>broadcasted by the </a:t>
            </a:r>
            <a:r>
              <a:rPr lang="en-US" dirty="0" smtClean="0"/>
              <a:t>AP1 and AP2 respectively. </a:t>
            </a:r>
            <a:endParaRPr lang="en-US" dirty="0"/>
          </a:p>
          <a:p>
            <a:pPr lvl="1"/>
            <a:r>
              <a:rPr lang="en-US" dirty="0" smtClean="0"/>
              <a:t>Because the group </a:t>
            </a:r>
            <a:r>
              <a:rPr lang="en-US" dirty="0"/>
              <a:t>addressed </a:t>
            </a:r>
            <a:r>
              <a:rPr lang="en-US" dirty="0" smtClean="0"/>
              <a:t>MSDUs received on the STA1 and the STA2 is same as </a:t>
            </a:r>
            <a:r>
              <a:rPr lang="en-US" dirty="0"/>
              <a:t>in initially sent by the </a:t>
            </a:r>
            <a:r>
              <a:rPr lang="en-US" dirty="0" smtClean="0"/>
              <a:t>STA1, both the STA1 and STA2 have to filter </a:t>
            </a:r>
            <a:r>
              <a:rPr lang="en-US" dirty="0"/>
              <a:t>out </a:t>
            </a:r>
            <a:r>
              <a:rPr lang="en-US" dirty="0" smtClean="0"/>
              <a:t>the received group </a:t>
            </a:r>
            <a:r>
              <a:rPr lang="en-US" dirty="0"/>
              <a:t>addressed </a:t>
            </a:r>
            <a:r>
              <a:rPr lang="en-US" dirty="0" smtClean="0"/>
              <a:t>MSDUs.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32729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112945</TotalTime>
  <Words>1039</Words>
  <Application>Microsoft Office PowerPoint</Application>
  <PresentationFormat>On-screen Show (4:3)</PresentationFormat>
  <Paragraphs>103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follow-up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reception in constrained multi-link operation </vt:lpstr>
      <vt:lpstr>Group addressed frame reception in constrained multi-link operation </vt:lpstr>
      <vt:lpstr>Group addressed frame reception in constrained multi-link operation </vt:lpstr>
      <vt:lpstr>Conclusion</vt:lpstr>
      <vt:lpstr>Straw Poll 1</vt:lpstr>
      <vt:lpstr>Straw Poll 2</vt:lpstr>
      <vt:lpstr>Straw Poll 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1718</cp:revision>
  <cp:lastPrinted>1998-02-10T13:28:06Z</cp:lastPrinted>
  <dcterms:created xsi:type="dcterms:W3CDTF">2007-05-21T21:00:37Z</dcterms:created>
  <dcterms:modified xsi:type="dcterms:W3CDTF">2020-07-30T06:58:23Z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