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8" r:id="rId5"/>
    <p:sldId id="433" r:id="rId6"/>
    <p:sldId id="434" r:id="rId7"/>
    <p:sldId id="480" r:id="rId8"/>
    <p:sldId id="491" r:id="rId9"/>
    <p:sldId id="492" r:id="rId10"/>
    <p:sldId id="494" r:id="rId11"/>
    <p:sldId id="493" r:id="rId12"/>
    <p:sldId id="490" r:id="rId13"/>
    <p:sldId id="48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89" d="100"/>
          <a:sy n="89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</a:t>
            </a:r>
            <a:r>
              <a:rPr lang="en-US" dirty="0" smtClean="0"/>
              <a:t>amend the SFD texts as the following?</a:t>
            </a:r>
          </a:p>
          <a:p>
            <a:pPr lvl="1"/>
            <a:r>
              <a:rPr lang="en-US" dirty="0"/>
              <a:t>802.11be supports the following PPDU transmission restriction for the constrained multi-link operation: 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u="sng" dirty="0" smtClean="0">
                <a:solidFill>
                  <a:srgbClr val="FF0000"/>
                </a:solidFill>
              </a:rPr>
              <a:t>or equal to </a:t>
            </a:r>
            <a:r>
              <a:rPr lang="en-US" strike="sngStrike" dirty="0" smtClean="0">
                <a:solidFill>
                  <a:srgbClr val="FF0000"/>
                </a:solidFill>
              </a:rPr>
              <a:t>TBD </a:t>
            </a:r>
            <a:r>
              <a:rPr lang="en-US" strike="sngStrike" dirty="0">
                <a:solidFill>
                  <a:srgbClr val="FF0000"/>
                </a:solidFill>
              </a:rPr>
              <a:t>(&lt; SIFS</a:t>
            </a:r>
            <a:r>
              <a:rPr lang="en-US" strike="sngStrike" dirty="0" smtClean="0">
                <a:solidFill>
                  <a:srgbClr val="FF0000"/>
                </a:solidFill>
              </a:rPr>
              <a:t>)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>
                <a:solidFill>
                  <a:srgbClr val="FF0000"/>
                </a:solidFill>
              </a:rPr>
              <a:t>8 μ</a:t>
            </a:r>
            <a:r>
              <a:rPr lang="en-US" u="sng" dirty="0">
                <a:solidFill>
                  <a:srgbClr val="FF0000"/>
                </a:solidFill>
              </a:rPr>
              <a:t>s ((</a:t>
            </a:r>
            <a:r>
              <a:rPr lang="en-US" u="sng" dirty="0" err="1" smtClean="0">
                <a:solidFill>
                  <a:srgbClr val="FF0000"/>
                </a:solidFill>
              </a:rPr>
              <a:t>aSIFSTime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</a:t>
            </a:r>
            <a:r>
              <a:rPr lang="en-US" u="sng" dirty="0" smtClean="0">
                <a:solidFill>
                  <a:srgbClr val="FF0000"/>
                </a:solidFill>
              </a:rPr>
              <a:t>2)</a:t>
            </a:r>
            <a:r>
              <a:rPr lang="en-US" dirty="0" smtClean="0"/>
              <a:t>.</a:t>
            </a:r>
            <a:endParaRPr lang="en-US" dirty="0"/>
          </a:p>
          <a:p>
            <a:pPr lvl="3"/>
            <a:r>
              <a:rPr lang="en-US" dirty="0"/>
              <a:t>Where the reference of the ending time of the PPDU is </a:t>
            </a:r>
            <a:r>
              <a:rPr lang="en-US" strike="sngStrike" dirty="0" smtClean="0">
                <a:solidFill>
                  <a:srgbClr val="FF0000"/>
                </a:solidFill>
              </a:rPr>
              <a:t>TBD</a:t>
            </a:r>
            <a:r>
              <a:rPr lang="en-US" u="sng" dirty="0">
                <a:solidFill>
                  <a:srgbClr val="FF0000"/>
                </a:solidFill>
              </a:rPr>
              <a:t> not including the Signal </a:t>
            </a:r>
            <a:r>
              <a:rPr lang="en-US" u="sng" dirty="0" smtClean="0">
                <a:solidFill>
                  <a:srgbClr val="FF0000"/>
                </a:solidFill>
              </a:rPr>
              <a:t>Extension field</a:t>
            </a:r>
            <a:r>
              <a:rPr lang="en-US" dirty="0" smtClean="0"/>
              <a:t>.</a:t>
            </a:r>
          </a:p>
          <a:p>
            <a:pPr lvl="1"/>
            <a:r>
              <a:rPr lang="en-GB" dirty="0"/>
              <a:t>Approved with unanimous consent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802.11be supports the following PPDU transmission restriction for the constrained multi-link operation: </a:t>
            </a:r>
          </a:p>
          <a:p>
            <a:pPr lvl="1"/>
            <a:r>
              <a:rPr lang="en-US" dirty="0"/>
              <a:t>If 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TBD (&lt; SIFS).</a:t>
            </a:r>
          </a:p>
          <a:p>
            <a:pPr lvl="1"/>
            <a:r>
              <a:rPr lang="en-US" dirty="0"/>
              <a:t>Where the reference of the ending time of the PPDU is TBD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GB" dirty="0" smtClean="0"/>
              <a:t>[</a:t>
            </a:r>
            <a:r>
              <a:rPr lang="en-GB" dirty="0"/>
              <a:t>Motion 111, #SP0611-31, </a:t>
            </a:r>
            <a:r>
              <a:rPr lang="en-US" dirty="0"/>
              <a:t>[7]</a:t>
            </a:r>
            <a:r>
              <a:rPr lang="en-GB" dirty="0"/>
              <a:t> and </a:t>
            </a:r>
            <a:r>
              <a:rPr lang="en-US" dirty="0"/>
              <a:t>[109]</a:t>
            </a:r>
            <a:r>
              <a:rPr lang="en-GB" dirty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Ending Times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resolves the TBD requirements about the ending times alignment.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difference between the ending times of the DL PPDUs is less than </a:t>
            </a:r>
            <a:r>
              <a:rPr lang="en-US" dirty="0" smtClean="0"/>
              <a:t>SIFS (i.e., </a:t>
            </a:r>
            <a:r>
              <a:rPr lang="en-US" dirty="0" err="1" smtClean="0"/>
              <a:t>aSIFSTime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aSignalExtension</a:t>
            </a:r>
            <a:r>
              <a:rPr lang="en-US" dirty="0" smtClean="0"/>
              <a:t>), </a:t>
            </a:r>
            <a:r>
              <a:rPr lang="en-US" dirty="0"/>
              <a:t>any </a:t>
            </a:r>
            <a:r>
              <a:rPr lang="en-US" dirty="0" smtClean="0"/>
              <a:t>UL PPDUs </a:t>
            </a:r>
            <a:r>
              <a:rPr lang="en-US" dirty="0"/>
              <a:t>solicited from the DL PPDUs are not overlapped with </a:t>
            </a:r>
            <a:r>
              <a:rPr lang="en-US" dirty="0" smtClean="0"/>
              <a:t>DL </a:t>
            </a:r>
            <a:r>
              <a:rPr lang="en-US" dirty="0"/>
              <a:t>PPDUs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aSIFSTime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10 </a:t>
            </a:r>
            <a:r>
              <a:rPr lang="en-US" dirty="0" err="1"/>
              <a:t>μs</a:t>
            </a:r>
            <a:r>
              <a:rPr lang="en-US" dirty="0"/>
              <a:t> when operating in the 2.4 GHz band</a:t>
            </a:r>
          </a:p>
          <a:p>
            <a:pPr lvl="2"/>
            <a:r>
              <a:rPr lang="en-US" dirty="0"/>
              <a:t>16 </a:t>
            </a:r>
            <a:r>
              <a:rPr lang="en-US" dirty="0" err="1"/>
              <a:t>μs</a:t>
            </a:r>
            <a:r>
              <a:rPr lang="en-US" dirty="0"/>
              <a:t> when operating in the 5 GHz bands</a:t>
            </a:r>
          </a:p>
          <a:p>
            <a:pPr lvl="1"/>
            <a:r>
              <a:rPr lang="en-US" dirty="0" err="1"/>
              <a:t>aSignalExtension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0 </a:t>
            </a:r>
            <a:r>
              <a:rPr lang="en-US" dirty="0" err="1"/>
              <a:t>μs</a:t>
            </a:r>
            <a:r>
              <a:rPr lang="en-US" dirty="0"/>
              <a:t> when operating in the 5 GHz band</a:t>
            </a:r>
          </a:p>
          <a:p>
            <a:pPr lvl="2"/>
            <a:r>
              <a:rPr lang="en-US" dirty="0"/>
              <a:t>6 </a:t>
            </a:r>
            <a:r>
              <a:rPr lang="en-US" dirty="0" err="1"/>
              <a:t>μs</a:t>
            </a:r>
            <a:r>
              <a:rPr lang="en-US" dirty="0"/>
              <a:t> when operating in the 2.4 GHz band  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But, if the SIFS </a:t>
            </a:r>
            <a:r>
              <a:rPr lang="en-US" dirty="0"/>
              <a:t>timing accuracies of STAs within the </a:t>
            </a:r>
            <a:r>
              <a:rPr lang="en-US" dirty="0" smtClean="0"/>
              <a:t>same non-STR non-AP MLD is different, a reception time of DL PPDUs and a transmission time of UL PPDUs can </a:t>
            </a:r>
            <a:r>
              <a:rPr lang="en-US" dirty="0"/>
              <a:t>be </a:t>
            </a:r>
            <a:r>
              <a:rPr lang="en-US" dirty="0" smtClean="0"/>
              <a:t>overlapped.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IEEE </a:t>
            </a:r>
            <a:r>
              <a:rPr lang="en-US" dirty="0" smtClean="0"/>
              <a:t>802.11-2016, the </a:t>
            </a:r>
            <a:r>
              <a:rPr lang="en-US" dirty="0"/>
              <a:t>SIFS timing </a:t>
            </a:r>
            <a:r>
              <a:rPr lang="en-US" dirty="0" smtClean="0"/>
              <a:t>accuracy is </a:t>
            </a:r>
            <a:r>
              <a:rPr lang="en-US" dirty="0"/>
              <a:t>±</a:t>
            </a:r>
            <a:r>
              <a:rPr lang="en-US" dirty="0" smtClean="0"/>
              <a:t>0.9 </a:t>
            </a:r>
            <a:r>
              <a:rPr lang="en-US" dirty="0" err="1" smtClean="0"/>
              <a:t>μs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b="0" dirty="0"/>
              <a:t>An IEEE 802.11 implementation of a non-DMG STA shall not allow the space between frames that </a:t>
            </a:r>
            <a:r>
              <a:rPr lang="en-US" b="0" dirty="0" smtClean="0"/>
              <a:t>are defined </a:t>
            </a:r>
            <a:r>
              <a:rPr lang="en-US" b="0" dirty="0"/>
              <a:t>to be separated by a SIFS, as measured on the medium, to vary from the nominal SIFS by more </a:t>
            </a:r>
            <a:r>
              <a:rPr lang="en-US" b="0" dirty="0" smtClean="0"/>
              <a:t>than </a:t>
            </a:r>
            <a:r>
              <a:rPr lang="en-US" dirty="0"/>
              <a:t>±10% × (</a:t>
            </a:r>
            <a:r>
              <a:rPr lang="en-US" dirty="0" err="1"/>
              <a:t>aSlotTime</a:t>
            </a:r>
            <a:r>
              <a:rPr lang="en-US" dirty="0"/>
              <a:t> – </a:t>
            </a:r>
            <a:r>
              <a:rPr lang="en-US" dirty="0" err="1"/>
              <a:t>aAirPropagationTime</a:t>
            </a:r>
            <a:r>
              <a:rPr lang="en-US" dirty="0"/>
              <a:t>) for the PHY in use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Considering the SIFS timing accuracy issue, the </a:t>
            </a:r>
            <a:r>
              <a:rPr lang="en-US" dirty="0"/>
              <a:t>difference between the ending times of the DL PPDUs </a:t>
            </a:r>
            <a:r>
              <a:rPr lang="en-US" dirty="0" smtClean="0"/>
              <a:t>should be less </a:t>
            </a:r>
            <a:r>
              <a:rPr lang="en-US" dirty="0"/>
              <a:t>than </a:t>
            </a:r>
            <a:r>
              <a:rPr lang="en-US" dirty="0" smtClean="0"/>
              <a:t>SIFS </a:t>
            </a:r>
            <a:r>
              <a:rPr lang="en-US" dirty="0"/>
              <a:t>(i.e.,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aSignalExtension</a:t>
            </a:r>
            <a:r>
              <a:rPr lang="en-US" dirty="0"/>
              <a:t>)</a:t>
            </a:r>
            <a:r>
              <a:rPr lang="en-US" dirty="0" smtClean="0"/>
              <a:t> – Timing Margin.</a:t>
            </a:r>
          </a:p>
          <a:p>
            <a:pPr lvl="1"/>
            <a:r>
              <a:rPr lang="en-US" dirty="0" smtClean="0"/>
              <a:t>Timing Margin shall be less than 0.9 </a:t>
            </a:r>
            <a:r>
              <a:rPr lang="en-US" dirty="0" err="1" smtClean="0"/>
              <a:t>μs</a:t>
            </a:r>
            <a:r>
              <a:rPr lang="en-US" dirty="0" smtClean="0"/>
              <a:t> (i.e., 10</a:t>
            </a:r>
            <a:r>
              <a:rPr lang="en-US" dirty="0"/>
              <a:t>% × (</a:t>
            </a:r>
            <a:r>
              <a:rPr lang="en-US" dirty="0" err="1"/>
              <a:t>aSlotTime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aAirPropagationTime</a:t>
            </a:r>
            <a:r>
              <a:rPr lang="en-US" dirty="0" smtClean="0"/>
              <a:t>). </a:t>
            </a:r>
          </a:p>
          <a:p>
            <a:r>
              <a:rPr lang="en-US" dirty="0"/>
              <a:t>The Timing Margin can be set to any value between 0.9 </a:t>
            </a:r>
            <a:r>
              <a:rPr lang="en-US" dirty="0" err="1"/>
              <a:t>μs</a:t>
            </a:r>
            <a:r>
              <a:rPr lang="en-US" dirty="0"/>
              <a:t> and 16 </a:t>
            </a:r>
            <a:r>
              <a:rPr lang="en-US" dirty="0" err="1"/>
              <a:t>μs</a:t>
            </a:r>
            <a:r>
              <a:rPr lang="en-US" dirty="0"/>
              <a:t>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As Timing Margin decreases, the </a:t>
            </a:r>
            <a:r>
              <a:rPr lang="en-US" dirty="0"/>
              <a:t>ending times are more </a:t>
            </a:r>
            <a:r>
              <a:rPr lang="en-US" dirty="0" smtClean="0"/>
              <a:t>loosely aligned. </a:t>
            </a:r>
          </a:p>
          <a:p>
            <a:pPr lvl="1"/>
            <a:r>
              <a:rPr lang="en-US" dirty="0" smtClean="0"/>
              <a:t>Pros: At a transmitter side, the </a:t>
            </a:r>
            <a:r>
              <a:rPr lang="en-US" dirty="0"/>
              <a:t>p</a:t>
            </a:r>
            <a:r>
              <a:rPr lang="en-US" dirty="0" smtClean="0"/>
              <a:t>adding complexity can be reduced.</a:t>
            </a:r>
          </a:p>
          <a:p>
            <a:pPr lvl="1"/>
            <a:r>
              <a:rPr lang="en-US" dirty="0" smtClean="0"/>
              <a:t>Cons</a:t>
            </a:r>
            <a:r>
              <a:rPr lang="en-US" dirty="0"/>
              <a:t>: At a receiver side, the cross link information is not timely available. </a:t>
            </a:r>
            <a:r>
              <a:rPr lang="en-US" dirty="0" smtClean="0"/>
              <a:t>The padding overhead can be increased.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en-US" dirty="0" smtClean="0"/>
              <a:t>contribution </a:t>
            </a:r>
            <a:r>
              <a:rPr lang="en-US" dirty="0"/>
              <a:t>we propose to choose a medium </a:t>
            </a:r>
            <a:r>
              <a:rPr lang="en-US" dirty="0" smtClean="0"/>
              <a:t>value (i.e., 8 </a:t>
            </a:r>
            <a:r>
              <a:rPr lang="en-US" dirty="0" err="1" smtClean="0"/>
              <a:t>μs</a:t>
            </a:r>
            <a:r>
              <a:rPr lang="en-US" dirty="0" smtClean="0"/>
              <a:t>) to balance the pros and cons at a transmitter and a receiver.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601" y="4173358"/>
            <a:ext cx="19050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PPDU 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4609785"/>
            <a:ext cx="27432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PPDU 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173357"/>
            <a:ext cx="519834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BA 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0" idx="3"/>
            <a:endCxn id="12" idx="1"/>
          </p:cNvCxnSpPr>
          <p:nvPr/>
        </p:nvCxnSpPr>
        <p:spPr bwMode="auto">
          <a:xfrm flipV="1">
            <a:off x="2514601" y="4341498"/>
            <a:ext cx="914399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509810" y="4063734"/>
            <a:ext cx="8517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509810" y="4063734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 (16</a:t>
            </a:r>
            <a:r>
              <a:rPr lang="el-GR" dirty="0" smtClean="0"/>
              <a:t>μ</a:t>
            </a:r>
            <a:r>
              <a:rPr lang="en-US" dirty="0" smtClean="0"/>
              <a:t>s)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509810" y="4021039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3350885" y="4021039"/>
            <a:ext cx="1915" cy="9292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697263" y="3782634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μ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91200" y="4122003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PPDU2 related information may not be available on STA of Link 1 within 1 us. </a:t>
            </a:r>
          </a:p>
          <a:p>
            <a:r>
              <a:rPr lang="en-US" dirty="0" smtClean="0"/>
              <a:t>In such case, the BA1 frame should be prepared for the worst condition. </a:t>
            </a:r>
          </a:p>
          <a:p>
            <a:r>
              <a:rPr lang="en-US" dirty="0" smtClean="0"/>
              <a:t>In consequence, an unnecessary padding is caused.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268638" y="4616037"/>
            <a:ext cx="455762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BA1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 bwMode="auto">
          <a:xfrm flipV="1">
            <a:off x="3354239" y="4784178"/>
            <a:ext cx="914399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5648" y="419839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7466" y="463942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948834" y="4174622"/>
            <a:ext cx="1842366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24400" y="4616719"/>
            <a:ext cx="10668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48009" y="4505282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 (16</a:t>
            </a:r>
            <a:r>
              <a:rPr lang="el-GR" dirty="0" smtClean="0"/>
              <a:t>μ</a:t>
            </a:r>
            <a:r>
              <a:rPr lang="en-US" dirty="0" smtClean="0"/>
              <a:t>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So, the following is the updated ending times alignment requirement.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u="sng" dirty="0">
                <a:solidFill>
                  <a:srgbClr val="FF0000"/>
                </a:solidFill>
              </a:rPr>
              <a:t>(</a:t>
            </a:r>
            <a:r>
              <a:rPr lang="en-US" u="sng" dirty="0" err="1">
                <a:solidFill>
                  <a:srgbClr val="FF0000"/>
                </a:solidFill>
              </a:rPr>
              <a:t>aSIFSTime</a:t>
            </a:r>
            <a:r>
              <a:rPr lang="en-US" u="sng" dirty="0">
                <a:solidFill>
                  <a:srgbClr val="FF0000"/>
                </a:solidFill>
              </a:rPr>
              <a:t> 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)/2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8399978" y="4865427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79207" y="5533879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93824" y="4448698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About the reference of the ending time of the PPDU, we propose to choose the end of the OFDM symbol.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the Packet Extension field is present in the PPDU, the ending time of the PPDU is the end of the last symbol of the Packet Extension field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But, the Signal Extension field is not regarded. 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75872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65965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11735" y="444602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5722" y="444827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219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319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0906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006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309534" y="445042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48205" y="4447361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95636" y="553489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38829" y="553166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58311" y="5531662"/>
            <a:ext cx="771741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31649" y="5531660"/>
            <a:ext cx="74149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Extension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880117" y="5087987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92227" y="445249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75671" y="4446024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20968" y="61391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6008495" y="484214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52354" y="483791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26166" y="484214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86389" y="5941395"/>
            <a:ext cx="2845393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96236" y="402892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aSIFSTime</a:t>
            </a:r>
            <a:r>
              <a:rPr lang="en-US" sz="1400" dirty="0" smtClean="0"/>
              <a:t> + </a:t>
            </a:r>
            <a:r>
              <a:rPr lang="en-US" sz="1400" dirty="0" err="1" smtClean="0"/>
              <a:t>aSignalExtension</a:t>
            </a:r>
            <a:r>
              <a:rPr lang="en-US" sz="1400" dirty="0" smtClean="0"/>
              <a:t>)/2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880117" y="4664510"/>
            <a:ext cx="314823" cy="238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6" idx="1"/>
          </p:cNvCxnSpPr>
          <p:nvPr/>
        </p:nvCxnSpPr>
        <p:spPr>
          <a:xfrm flipV="1">
            <a:off x="5015398" y="4398258"/>
            <a:ext cx="980838" cy="267876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116168" y="50723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84217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39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165113" y="6166886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7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106058</TotalTime>
  <Words>933</Words>
  <Application>Microsoft Office PowerPoint</Application>
  <PresentationFormat>On-screen Show (4:3)</PresentationFormat>
  <Paragraphs>129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802-11-Submission</vt:lpstr>
      <vt:lpstr>Document</vt:lpstr>
      <vt:lpstr>Synchronous Multi-Link Operation Follow-Up</vt:lpstr>
      <vt:lpstr>Recap: Ending Times Alignment</vt:lpstr>
      <vt:lpstr>Introduction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1513</cp:revision>
  <cp:lastPrinted>1998-02-10T13:28:06Z</cp:lastPrinted>
  <dcterms:created xsi:type="dcterms:W3CDTF">2007-05-21T21:00:37Z</dcterms:created>
  <dcterms:modified xsi:type="dcterms:W3CDTF">2020-07-30T06:54:25Z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