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26" r:id="rId3"/>
    <p:sldId id="432" r:id="rId4"/>
    <p:sldId id="422" r:id="rId5"/>
    <p:sldId id="430" r:id="rId6"/>
    <p:sldId id="431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0667r0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Small RU Combinations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2020-04-27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396754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[</a:t>
            </a:r>
            <a:r>
              <a:rPr lang="en-US" sz="1800" b="0" kern="0" dirty="0" smtClean="0"/>
              <a:t>1] </a:t>
            </a:r>
            <a:r>
              <a:rPr lang="en-US" sz="1800" b="0" kern="0" dirty="0" smtClean="0"/>
              <a:t> has proposed adopting 52+26 and 106+26 small RU combinations</a:t>
            </a:r>
          </a:p>
          <a:p>
            <a:endParaRPr lang="en-US" sz="1800" b="0" kern="0" dirty="0" smtClean="0"/>
          </a:p>
          <a:p>
            <a:r>
              <a:rPr lang="en-US" sz="1800" b="0" kern="0" dirty="0" smtClean="0"/>
              <a:t>Of the proposals in [1], 52+26 were adopted as well as 106+26 in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and </a:t>
            </a:r>
            <a:r>
              <a:rPr lang="en-US" sz="1800" b="0" kern="0" dirty="0" err="1" smtClean="0"/>
              <a:t>40MHz</a:t>
            </a:r>
            <a:endParaRPr lang="en-US" sz="1800" b="0" kern="0" dirty="0" smtClean="0"/>
          </a:p>
          <a:p>
            <a:endParaRPr lang="en-US" sz="1800" b="0" kern="0" dirty="0" smtClean="0"/>
          </a:p>
          <a:p>
            <a:r>
              <a:rPr lang="en-US" sz="1800" b="0" kern="0" dirty="0" smtClean="0"/>
              <a:t>However the proposal for 106+26 in </a:t>
            </a:r>
            <a:r>
              <a:rPr lang="en-US" sz="1800" b="0" kern="0" dirty="0" err="1" smtClean="0"/>
              <a:t>80MHz</a:t>
            </a:r>
            <a:r>
              <a:rPr lang="en-US" sz="1800" b="0" kern="0" dirty="0" smtClean="0"/>
              <a:t> and higher BW didn’t pass and we re-propose it here</a:t>
            </a:r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Re-cap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the proposal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/>
            <a:r>
              <a:rPr lang="en-US" sz="1800" dirty="0" smtClean="0"/>
              <a:t>For </a:t>
            </a:r>
            <a:r>
              <a:rPr lang="en-US" sz="1800" dirty="0" err="1"/>
              <a:t>80MHz</a:t>
            </a:r>
            <a:r>
              <a:rPr lang="en-US" sz="1800" dirty="0"/>
              <a:t>, </a:t>
            </a:r>
            <a:r>
              <a:rPr lang="en-US" sz="1800" dirty="0" smtClean="0"/>
              <a:t>the motivation is to enhance the spectral efficiency with 8 users.</a:t>
            </a:r>
          </a:p>
          <a:p>
            <a:pPr marL="342900" lvl="2" indent="-342900"/>
            <a:r>
              <a:rPr lang="en-US" sz="1800" dirty="0" smtClean="0"/>
              <a:t>Within </a:t>
            </a:r>
            <a:r>
              <a:rPr lang="en-US" sz="1800" dirty="0"/>
              <a:t>each </a:t>
            </a:r>
            <a:r>
              <a:rPr lang="en-US" sz="1800" dirty="0" err="1"/>
              <a:t>20MHz</a:t>
            </a:r>
            <a:r>
              <a:rPr lang="en-US" sz="1800" dirty="0"/>
              <a:t>, only one combination </a:t>
            </a:r>
            <a:r>
              <a:rPr lang="en-US" sz="1800" dirty="0" err="1"/>
              <a:t>RU126+RU26</a:t>
            </a:r>
            <a:r>
              <a:rPr lang="en-US" sz="1800" dirty="0"/>
              <a:t> is introduced (as colored in orange</a:t>
            </a:r>
            <a:r>
              <a:rPr lang="en-US" sz="1800" dirty="0" smtClean="0"/>
              <a:t>) as there is no need to have more than one option.</a:t>
            </a:r>
            <a:endParaRPr lang="en-US" sz="2400" dirty="0"/>
          </a:p>
          <a:p>
            <a:pPr marL="685800" lvl="3" indent="-342900"/>
            <a:endParaRPr lang="en-US" sz="2400" dirty="0"/>
          </a:p>
          <a:p>
            <a:pPr marL="685800" lvl="3" indent="-342900"/>
            <a:endParaRPr lang="en-US" sz="2400" dirty="0"/>
          </a:p>
          <a:p>
            <a:pPr marL="685800" lvl="3" indent="-342900"/>
            <a:endParaRPr lang="en-US" sz="2400" dirty="0"/>
          </a:p>
          <a:p>
            <a:pPr marL="685800" lvl="3" indent="-342900"/>
            <a:endParaRPr lang="en-US" sz="2400" dirty="0"/>
          </a:p>
          <a:p>
            <a:pPr marL="342900" lvl="2" indent="-342900"/>
            <a:r>
              <a:rPr lang="en-US" sz="1800" dirty="0" smtClean="0"/>
              <a:t>The same combination applies to each </a:t>
            </a:r>
            <a:r>
              <a:rPr lang="en-US" sz="1800" dirty="0" err="1" smtClean="0"/>
              <a:t>80MHz</a:t>
            </a:r>
            <a:r>
              <a:rPr lang="en-US" sz="1800" dirty="0" smtClean="0"/>
              <a:t> segment in 160, 240 and </a:t>
            </a:r>
            <a:r>
              <a:rPr lang="en-US" sz="1800" dirty="0" err="1" smtClean="0"/>
              <a:t>320MHz</a:t>
            </a:r>
            <a:endParaRPr lang="en-US" sz="1800" dirty="0" smtClean="0"/>
          </a:p>
          <a:p>
            <a:pPr marL="342900" lvl="2" indent="-342900"/>
            <a:endParaRPr lang="en-US" sz="1800" dirty="0"/>
          </a:p>
          <a:p>
            <a:pPr marL="0" indent="0">
              <a:buNone/>
            </a:pPr>
            <a:endParaRPr lang="en-US" sz="1800" b="0" kern="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855069"/>
            <a:ext cx="7857006" cy="148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7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 smtClean="0"/>
              <a:t>Propose to accept the 106+26 combinations for BW&gt;=</a:t>
            </a:r>
            <a:r>
              <a:rPr lang="en-US" sz="1800" b="0" dirty="0" err="1" smtClean="0"/>
              <a:t>80MHz</a:t>
            </a: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5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[1] </a:t>
            </a:r>
            <a:r>
              <a:rPr lang="en-US" sz="1800" b="0" dirty="0" smtClean="0"/>
              <a:t>19/</a:t>
            </a:r>
            <a:r>
              <a:rPr lang="en-US" sz="1800" b="0" dirty="0" err="1" smtClean="0"/>
              <a:t>1907r2</a:t>
            </a:r>
            <a:r>
              <a:rPr lang="en-US" sz="1800" b="0" dirty="0" smtClean="0"/>
              <a:t> </a:t>
            </a:r>
            <a:r>
              <a:rPr lang="en-US" sz="1800" b="0" dirty="0"/>
              <a:t>Multiple RU Combinations for </a:t>
            </a:r>
            <a:r>
              <a:rPr lang="en-US" sz="1800" b="0" dirty="0" err="1"/>
              <a:t>EHT</a:t>
            </a:r>
            <a:endParaRPr lang="en-US" sz="1800" b="0" dirty="0" smtClean="0"/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1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following </a:t>
            </a:r>
            <a:r>
              <a:rPr lang="en-US" sz="1800" b="0" dirty="0" smtClean="0"/>
              <a:t>106+26 combinations as shown in orange for each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segment in 80,160,240 and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BW?</a:t>
            </a:r>
            <a:endParaRPr lang="en-US" sz="1800" b="0" dirty="0" smtClean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342900" lvl="1" indent="-342900">
              <a:buFontTx/>
              <a:buChar char="•"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342900" lvl="1" indent="-342900">
              <a:buFontTx/>
              <a:buChar char="•"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0" indent="0">
              <a:buNone/>
            </a:pPr>
            <a:r>
              <a:rPr lang="en-US" sz="1800" b="0" dirty="0" smtClean="0"/>
              <a:t> 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3497" y="2684834"/>
            <a:ext cx="7857006" cy="148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317824</TotalTime>
  <Words>239</Words>
  <Application>Microsoft Office PowerPoint</Application>
  <PresentationFormat>On-screen Show (4:3)</PresentationFormat>
  <Paragraphs>80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Small RU Combinations </vt:lpstr>
      <vt:lpstr>Abstract</vt:lpstr>
      <vt:lpstr>Re-cap of the proposal </vt:lpstr>
      <vt:lpstr>Summary</vt:lpstr>
      <vt:lpstr>References</vt:lpstr>
      <vt:lpstr>Straw Poll 1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1529</cp:revision>
  <cp:lastPrinted>1998-02-10T13:28:06Z</cp:lastPrinted>
  <dcterms:created xsi:type="dcterms:W3CDTF">2007-05-21T21:00:37Z</dcterms:created>
  <dcterms:modified xsi:type="dcterms:W3CDTF">2020-04-27T20:45:29Z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