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3" d="100"/>
          <a:sy n="53" d="100"/>
        </p:scale>
        <p:origin x="39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802.11-20/0663r0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12 May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2020-04-14</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9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Review D0.1</a:t>
            </a:r>
          </a:p>
          <a:p>
            <a:pPr lvl="1" algn="just"/>
            <a:r>
              <a:rPr lang="en-GB" altLang="en-US" dirty="0"/>
              <a:t>Review contributions</a:t>
            </a:r>
          </a:p>
          <a:p>
            <a:pPr marL="800100" lvl="1" indent="-342900" algn="just">
              <a:buFont typeface="Arial" panose="020B0604020202020204" pitchFamily="34" charset="0"/>
              <a:buChar char="•"/>
            </a:pPr>
            <a:r>
              <a:rPr lang="en-GB" altLang="en-US" dirty="0"/>
              <a:t>Proposed text for 11bb optional PHY</a:t>
            </a:r>
          </a:p>
          <a:p>
            <a:pPr marL="1200150" lvl="2" indent="-342900" algn="just">
              <a:buFont typeface="Arial" panose="020B0604020202020204" pitchFamily="34" charset="0"/>
              <a:buChar char="•"/>
            </a:pPr>
            <a:r>
              <a:rPr lang="en-GB" altLang="en-US" dirty="0"/>
              <a:t>Doc. 11-20-0571r1</a:t>
            </a:r>
          </a:p>
          <a:p>
            <a:pPr marL="457200" lvl="1" indent="0" algn="just"/>
            <a:endParaRPr lang="en-GB" altLang="en-US" dirty="0"/>
          </a:p>
          <a:p>
            <a:pPr marL="457200" lvl="1"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12 May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1612</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12 May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cp:revision>
  <cp:lastPrinted>1601-01-01T00:00:00Z</cp:lastPrinted>
  <dcterms:created xsi:type="dcterms:W3CDTF">2019-08-08T09:50:31Z</dcterms:created>
  <dcterms:modified xsi:type="dcterms:W3CDTF">2020-04-27T13:41:47Z</dcterms:modified>
</cp:coreProperties>
</file>