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69" r:id="rId2"/>
  </p:sldMasterIdLst>
  <p:notesMasterIdLst>
    <p:notesMasterId r:id="rId20"/>
  </p:notesMasterIdLst>
  <p:handoutMasterIdLst>
    <p:handoutMasterId r:id="rId21"/>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DDCDE04-009F-4E26-8DC2-04061A5A1289}">
  <a:tblStyle styleId="{CDDCDE04-009F-4E26-8DC2-04061A5A128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3" d="100"/>
          <a:sy n="83" d="100"/>
        </p:scale>
        <p:origin x="-668" y="28"/>
      </p:cViewPr>
      <p:guideLst>
        <p:guide orient="horz" pos="1620"/>
        <p:guide pos="2880"/>
      </p:guideLst>
    </p:cSldViewPr>
  </p:slideViewPr>
  <p:notesTextViewPr>
    <p:cViewPr>
      <p:scale>
        <a:sx n="1" d="1"/>
        <a:sy n="1" d="1"/>
      </p:scale>
      <p:origin x="0" y="0"/>
    </p:cViewPr>
  </p:notesTextViewPr>
  <p:notesViewPr>
    <p:cSldViewPr snapToGrid="0">
      <p:cViewPr varScale="1">
        <p:scale>
          <a:sx n="48" d="100"/>
          <a:sy n="48" d="100"/>
        </p:scale>
        <p:origin x="-268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BCA140-3204-4389-B459-749BB2F12946}" type="datetimeFigureOut">
              <a:rPr lang="en-US" smtClean="0"/>
              <a:t>6/12/2020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26F40C-E8E6-4ADD-9698-711A9EDAB159}" type="slidenum">
              <a:rPr lang="en-US" smtClean="0"/>
              <a:t>‹#›</a:t>
            </a:fld>
            <a:endParaRPr lang="en-US"/>
          </a:p>
        </p:txBody>
      </p:sp>
    </p:spTree>
    <p:extLst>
      <p:ext uri="{BB962C8B-B14F-4D97-AF65-F5344CB8AC3E}">
        <p14:creationId xmlns:p14="http://schemas.microsoft.com/office/powerpoint/2010/main" val="3265949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722281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3016cda6f_0_182:notes"/>
          <p:cNvSpPr txBox="1">
            <a:spLocks noGrp="1"/>
          </p:cNvSpPr>
          <p:nvPr>
            <p:ph type="hdr" idx="2"/>
          </p:nvPr>
        </p:nvSpPr>
        <p:spPr>
          <a:xfrm>
            <a:off x="5578406" y="95413"/>
            <a:ext cx="633000" cy="2082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doc.: IEEE 802.11-yy/xxxxr0</a:t>
            </a:r>
            <a:endParaRPr sz="1400"/>
          </a:p>
        </p:txBody>
      </p:sp>
      <p:sp>
        <p:nvSpPr>
          <p:cNvPr id="114" name="Google Shape;114;g83016cda6f_0_182:notes"/>
          <p:cNvSpPr txBox="1">
            <a:spLocks noGrp="1"/>
          </p:cNvSpPr>
          <p:nvPr>
            <p:ph type="dt" idx="10"/>
          </p:nvPr>
        </p:nvSpPr>
        <p:spPr>
          <a:xfrm>
            <a:off x="646863" y="95413"/>
            <a:ext cx="816600" cy="208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Month Year</a:t>
            </a:r>
            <a:endParaRPr sz="1400"/>
          </a:p>
        </p:txBody>
      </p:sp>
      <p:sp>
        <p:nvSpPr>
          <p:cNvPr id="115" name="Google Shape;115;g83016cda6f_0_182:notes"/>
          <p:cNvSpPr txBox="1">
            <a:spLocks noGrp="1"/>
          </p:cNvSpPr>
          <p:nvPr>
            <p:ph type="ftr" idx="11"/>
          </p:nvPr>
        </p:nvSpPr>
        <p:spPr>
          <a:xfrm>
            <a:off x="5298936" y="8853069"/>
            <a:ext cx="912000" cy="17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116" name="Google Shape;116;g83016cda6f_0_182:notes"/>
          <p:cNvSpPr txBox="1">
            <a:spLocks noGrp="1"/>
          </p:cNvSpPr>
          <p:nvPr>
            <p:ph type="sldNum" idx="12"/>
          </p:nvPr>
        </p:nvSpPr>
        <p:spPr>
          <a:xfrm>
            <a:off x="3187212" y="8853069"/>
            <a:ext cx="505500" cy="35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1</a:t>
            </a:fld>
            <a:endParaRPr sz="1200">
              <a:solidFill>
                <a:srgbClr val="000000"/>
              </a:solidFill>
              <a:latin typeface="Times New Roman"/>
              <a:ea typeface="Times New Roman"/>
              <a:cs typeface="Times New Roman"/>
              <a:sym typeface="Times New Roman"/>
            </a:endParaRPr>
          </a:p>
        </p:txBody>
      </p:sp>
      <p:sp>
        <p:nvSpPr>
          <p:cNvPr id="117" name="Google Shape;117;g83016cda6f_0_182:notes"/>
          <p:cNvSpPr txBox="1"/>
          <p:nvPr/>
        </p:nvSpPr>
        <p:spPr>
          <a:xfrm>
            <a:off x="1141430" y="691353"/>
            <a:ext cx="4575300" cy="3417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0300" tIns="45150" rIns="90300" bIns="451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118" name="Google Shape;118;g83016cda6f_0_182:notes"/>
          <p:cNvSpPr txBox="1">
            <a:spLocks noGrp="1"/>
          </p:cNvSpPr>
          <p:nvPr>
            <p:ph type="body" idx="1"/>
          </p:nvPr>
        </p:nvSpPr>
        <p:spPr>
          <a:xfrm>
            <a:off x="913772" y="4343635"/>
            <a:ext cx="5030400" cy="4207800"/>
          </a:xfrm>
          <a:prstGeom prst="rect">
            <a:avLst/>
          </a:prstGeom>
          <a:noFill/>
          <a:ln>
            <a:noFill/>
          </a:ln>
        </p:spPr>
        <p:txBody>
          <a:bodyPr spcFirstLastPara="1" wrap="square" lIns="92450" tIns="45500" rIns="92450" bIns="45500" anchor="ctr" anchorCtr="0">
            <a:noAutofit/>
          </a:bodyPr>
          <a:lstStyle/>
          <a:p>
            <a:pPr marL="0" marR="0" lvl="0" indent="0" algn="l" rtl="0">
              <a:lnSpc>
                <a:spcPct val="100000"/>
              </a:lnSpc>
              <a:spcBef>
                <a:spcPts val="0"/>
              </a:spcBef>
              <a:spcAft>
                <a:spcPts val="0"/>
              </a:spcAft>
              <a:buSzPts val="1400"/>
              <a:buNone/>
            </a:pPr>
            <a:endParaRPr sz="1200" b="0" i="0" u="none" strike="noStrike" cap="none">
              <a:solidFill>
                <a:srgbClr val="000000"/>
              </a:solidFill>
              <a:latin typeface="Times New Roman"/>
              <a:ea typeface="Times New Roman"/>
              <a:cs typeface="Times New Roman"/>
              <a:sym typeface="Times New Roman"/>
            </a:endParaRPr>
          </a:p>
        </p:txBody>
      </p:sp>
      <p:sp>
        <p:nvSpPr>
          <p:cNvPr id="119" name="Google Shape;119;g83016cda6f_0_182:notes"/>
          <p:cNvSpPr>
            <a:spLocks noGrp="1" noRot="1" noChangeAspect="1"/>
          </p:cNvSpPr>
          <p:nvPr>
            <p:ph type="sldImg" idx="3"/>
          </p:nvPr>
        </p:nvSpPr>
        <p:spPr>
          <a:xfrm>
            <a:off x="392113" y="690563"/>
            <a:ext cx="6072187" cy="34163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531a9cf9a_5_368:notes"/>
          <p:cNvSpPr txBox="1">
            <a:spLocks noGrp="1"/>
          </p:cNvSpPr>
          <p:nvPr>
            <p:ph type="hdr" idx="2"/>
          </p:nvPr>
        </p:nvSpPr>
        <p:spPr>
          <a:xfrm>
            <a:off x="5578406" y="95413"/>
            <a:ext cx="633000" cy="2082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doc.: IEEE 802.11-yy/xxxxr0</a:t>
            </a:r>
            <a:endParaRPr sz="1400"/>
          </a:p>
        </p:txBody>
      </p:sp>
      <p:sp>
        <p:nvSpPr>
          <p:cNvPr id="207" name="Google Shape;207;g8531a9cf9a_5_368:notes"/>
          <p:cNvSpPr txBox="1">
            <a:spLocks noGrp="1"/>
          </p:cNvSpPr>
          <p:nvPr>
            <p:ph type="dt" idx="10"/>
          </p:nvPr>
        </p:nvSpPr>
        <p:spPr>
          <a:xfrm>
            <a:off x="646863" y="95413"/>
            <a:ext cx="816600" cy="208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Month Year</a:t>
            </a:r>
            <a:endParaRPr sz="1400"/>
          </a:p>
        </p:txBody>
      </p:sp>
      <p:sp>
        <p:nvSpPr>
          <p:cNvPr id="208" name="Google Shape;208;g8531a9cf9a_5_368:notes"/>
          <p:cNvSpPr txBox="1">
            <a:spLocks noGrp="1"/>
          </p:cNvSpPr>
          <p:nvPr>
            <p:ph type="ftr" idx="11"/>
          </p:nvPr>
        </p:nvSpPr>
        <p:spPr>
          <a:xfrm>
            <a:off x="5298936" y="8853069"/>
            <a:ext cx="912000" cy="17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209" name="Google Shape;209;g8531a9cf9a_5_368:notes"/>
          <p:cNvSpPr txBox="1">
            <a:spLocks noGrp="1"/>
          </p:cNvSpPr>
          <p:nvPr>
            <p:ph type="sldNum" idx="12"/>
          </p:nvPr>
        </p:nvSpPr>
        <p:spPr>
          <a:xfrm>
            <a:off x="3187212" y="8853069"/>
            <a:ext cx="505500" cy="35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10</a:t>
            </a:fld>
            <a:endParaRPr sz="1200">
              <a:solidFill>
                <a:srgbClr val="000000"/>
              </a:solidFill>
              <a:latin typeface="Times New Roman"/>
              <a:ea typeface="Times New Roman"/>
              <a:cs typeface="Times New Roman"/>
              <a:sym typeface="Times New Roman"/>
            </a:endParaRPr>
          </a:p>
        </p:txBody>
      </p:sp>
      <p:sp>
        <p:nvSpPr>
          <p:cNvPr id="210" name="Google Shape;210;g8531a9cf9a_5_368:notes"/>
          <p:cNvSpPr txBox="1"/>
          <p:nvPr/>
        </p:nvSpPr>
        <p:spPr>
          <a:xfrm>
            <a:off x="1141430" y="691353"/>
            <a:ext cx="4575300" cy="3417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0300" tIns="45150" rIns="90300" bIns="451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11" name="Google Shape;211;g8531a9cf9a_5_368:notes"/>
          <p:cNvSpPr txBox="1">
            <a:spLocks noGrp="1"/>
          </p:cNvSpPr>
          <p:nvPr>
            <p:ph type="body" idx="1"/>
          </p:nvPr>
        </p:nvSpPr>
        <p:spPr>
          <a:xfrm>
            <a:off x="913772" y="4343635"/>
            <a:ext cx="5030400" cy="4207800"/>
          </a:xfrm>
          <a:prstGeom prst="rect">
            <a:avLst/>
          </a:prstGeom>
          <a:noFill/>
          <a:ln>
            <a:noFill/>
          </a:ln>
        </p:spPr>
        <p:txBody>
          <a:bodyPr spcFirstLastPara="1" wrap="square" lIns="92450" tIns="45500" rIns="92450" bIns="45500" anchor="ctr" anchorCtr="0">
            <a:noAutofit/>
          </a:bodyPr>
          <a:lstStyle/>
          <a:p>
            <a:pPr marL="0" marR="0" lvl="0" indent="0" algn="l" rtl="0">
              <a:lnSpc>
                <a:spcPct val="100000"/>
              </a:lnSpc>
              <a:spcBef>
                <a:spcPts val="0"/>
              </a:spcBef>
              <a:spcAft>
                <a:spcPts val="0"/>
              </a:spcAft>
              <a:buSzPts val="1400"/>
              <a:buNone/>
            </a:pPr>
            <a:endParaRPr sz="1200" b="0" i="0" u="none" strike="noStrike" cap="none">
              <a:solidFill>
                <a:srgbClr val="000000"/>
              </a:solidFill>
              <a:latin typeface="Times New Roman"/>
              <a:ea typeface="Times New Roman"/>
              <a:cs typeface="Times New Roman"/>
              <a:sym typeface="Times New Roman"/>
            </a:endParaRPr>
          </a:p>
        </p:txBody>
      </p:sp>
      <p:sp>
        <p:nvSpPr>
          <p:cNvPr id="212" name="Google Shape;212;g8531a9cf9a_5_368:notes"/>
          <p:cNvSpPr>
            <a:spLocks noGrp="1" noRot="1" noChangeAspect="1"/>
          </p:cNvSpPr>
          <p:nvPr>
            <p:ph type="sldImg" idx="3"/>
          </p:nvPr>
        </p:nvSpPr>
        <p:spPr>
          <a:xfrm>
            <a:off x="392113" y="690563"/>
            <a:ext cx="6072187" cy="34163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8531a9cf9a_5_377:notes"/>
          <p:cNvSpPr txBox="1">
            <a:spLocks noGrp="1"/>
          </p:cNvSpPr>
          <p:nvPr>
            <p:ph type="hdr" idx="2"/>
          </p:nvPr>
        </p:nvSpPr>
        <p:spPr>
          <a:xfrm>
            <a:off x="5578406" y="95413"/>
            <a:ext cx="633000" cy="2082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doc.: IEEE 802.11-yy/xxxxr0</a:t>
            </a:r>
            <a:endParaRPr sz="1400"/>
          </a:p>
        </p:txBody>
      </p:sp>
      <p:sp>
        <p:nvSpPr>
          <p:cNvPr id="217" name="Google Shape;217;g8531a9cf9a_5_377:notes"/>
          <p:cNvSpPr txBox="1">
            <a:spLocks noGrp="1"/>
          </p:cNvSpPr>
          <p:nvPr>
            <p:ph type="dt" idx="10"/>
          </p:nvPr>
        </p:nvSpPr>
        <p:spPr>
          <a:xfrm>
            <a:off x="646863" y="95413"/>
            <a:ext cx="816600" cy="208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Month Year</a:t>
            </a:r>
            <a:endParaRPr sz="1400"/>
          </a:p>
        </p:txBody>
      </p:sp>
      <p:sp>
        <p:nvSpPr>
          <p:cNvPr id="218" name="Google Shape;218;g8531a9cf9a_5_377:notes"/>
          <p:cNvSpPr txBox="1">
            <a:spLocks noGrp="1"/>
          </p:cNvSpPr>
          <p:nvPr>
            <p:ph type="ftr" idx="11"/>
          </p:nvPr>
        </p:nvSpPr>
        <p:spPr>
          <a:xfrm>
            <a:off x="5298936" y="8853069"/>
            <a:ext cx="912000" cy="17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219" name="Google Shape;219;g8531a9cf9a_5_377:notes"/>
          <p:cNvSpPr txBox="1">
            <a:spLocks noGrp="1"/>
          </p:cNvSpPr>
          <p:nvPr>
            <p:ph type="sldNum" idx="12"/>
          </p:nvPr>
        </p:nvSpPr>
        <p:spPr>
          <a:xfrm>
            <a:off x="3187212" y="8853069"/>
            <a:ext cx="505500" cy="35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11</a:t>
            </a:fld>
            <a:endParaRPr sz="1200">
              <a:solidFill>
                <a:srgbClr val="000000"/>
              </a:solidFill>
              <a:latin typeface="Times New Roman"/>
              <a:ea typeface="Times New Roman"/>
              <a:cs typeface="Times New Roman"/>
              <a:sym typeface="Times New Roman"/>
            </a:endParaRPr>
          </a:p>
        </p:txBody>
      </p:sp>
      <p:sp>
        <p:nvSpPr>
          <p:cNvPr id="220" name="Google Shape;220;g8531a9cf9a_5_377:notes"/>
          <p:cNvSpPr txBox="1"/>
          <p:nvPr/>
        </p:nvSpPr>
        <p:spPr>
          <a:xfrm>
            <a:off x="1141430" y="691353"/>
            <a:ext cx="4575300" cy="3417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0300" tIns="45150" rIns="90300" bIns="451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21" name="Google Shape;221;g8531a9cf9a_5_377:notes"/>
          <p:cNvSpPr txBox="1">
            <a:spLocks noGrp="1"/>
          </p:cNvSpPr>
          <p:nvPr>
            <p:ph type="body" idx="1"/>
          </p:nvPr>
        </p:nvSpPr>
        <p:spPr>
          <a:xfrm>
            <a:off x="913772" y="4343635"/>
            <a:ext cx="5030400" cy="4207800"/>
          </a:xfrm>
          <a:prstGeom prst="rect">
            <a:avLst/>
          </a:prstGeom>
          <a:noFill/>
          <a:ln>
            <a:noFill/>
          </a:ln>
        </p:spPr>
        <p:txBody>
          <a:bodyPr spcFirstLastPara="1" wrap="square" lIns="92450" tIns="45500" rIns="92450" bIns="45500" anchor="ctr" anchorCtr="0">
            <a:noAutofit/>
          </a:bodyPr>
          <a:lstStyle/>
          <a:p>
            <a:pPr marL="0" marR="0" lvl="0" indent="0" algn="l" rtl="0">
              <a:lnSpc>
                <a:spcPct val="100000"/>
              </a:lnSpc>
              <a:spcBef>
                <a:spcPts val="0"/>
              </a:spcBef>
              <a:spcAft>
                <a:spcPts val="0"/>
              </a:spcAft>
              <a:buSzPts val="1400"/>
              <a:buNone/>
            </a:pPr>
            <a:endParaRPr sz="1200" b="0" i="0" u="none" strike="noStrike" cap="none" dirty="0">
              <a:solidFill>
                <a:srgbClr val="000000"/>
              </a:solidFill>
              <a:latin typeface="Times New Roman"/>
              <a:ea typeface="Times New Roman"/>
              <a:cs typeface="Times New Roman"/>
              <a:sym typeface="Times New Roman"/>
            </a:endParaRPr>
          </a:p>
        </p:txBody>
      </p:sp>
      <p:sp>
        <p:nvSpPr>
          <p:cNvPr id="222" name="Google Shape;222;g8531a9cf9a_5_377:notes"/>
          <p:cNvSpPr>
            <a:spLocks noGrp="1" noRot="1" noChangeAspect="1"/>
          </p:cNvSpPr>
          <p:nvPr>
            <p:ph type="sldImg" idx="3"/>
          </p:nvPr>
        </p:nvSpPr>
        <p:spPr>
          <a:xfrm>
            <a:off x="392113" y="690563"/>
            <a:ext cx="6072187" cy="34163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531a9cf9a_5_388:notes"/>
          <p:cNvSpPr txBox="1">
            <a:spLocks noGrp="1"/>
          </p:cNvSpPr>
          <p:nvPr>
            <p:ph type="hdr" idx="2"/>
          </p:nvPr>
        </p:nvSpPr>
        <p:spPr>
          <a:xfrm>
            <a:off x="5578406" y="95413"/>
            <a:ext cx="633000" cy="2082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doc.: IEEE 802.11-yy/xxxxr0</a:t>
            </a:r>
            <a:endParaRPr sz="1400"/>
          </a:p>
        </p:txBody>
      </p:sp>
      <p:sp>
        <p:nvSpPr>
          <p:cNvPr id="229" name="Google Shape;229;g8531a9cf9a_5_388:notes"/>
          <p:cNvSpPr txBox="1">
            <a:spLocks noGrp="1"/>
          </p:cNvSpPr>
          <p:nvPr>
            <p:ph type="dt" idx="10"/>
          </p:nvPr>
        </p:nvSpPr>
        <p:spPr>
          <a:xfrm>
            <a:off x="646863" y="95413"/>
            <a:ext cx="816600" cy="208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Month Year</a:t>
            </a:r>
            <a:endParaRPr sz="1400"/>
          </a:p>
        </p:txBody>
      </p:sp>
      <p:sp>
        <p:nvSpPr>
          <p:cNvPr id="230" name="Google Shape;230;g8531a9cf9a_5_388:notes"/>
          <p:cNvSpPr txBox="1">
            <a:spLocks noGrp="1"/>
          </p:cNvSpPr>
          <p:nvPr>
            <p:ph type="ftr" idx="11"/>
          </p:nvPr>
        </p:nvSpPr>
        <p:spPr>
          <a:xfrm>
            <a:off x="5298936" y="8853069"/>
            <a:ext cx="912000" cy="17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231" name="Google Shape;231;g8531a9cf9a_5_388:notes"/>
          <p:cNvSpPr txBox="1">
            <a:spLocks noGrp="1"/>
          </p:cNvSpPr>
          <p:nvPr>
            <p:ph type="sldNum" idx="12"/>
          </p:nvPr>
        </p:nvSpPr>
        <p:spPr>
          <a:xfrm>
            <a:off x="3187212" y="8853069"/>
            <a:ext cx="505500" cy="35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12</a:t>
            </a:fld>
            <a:endParaRPr sz="1200">
              <a:solidFill>
                <a:srgbClr val="000000"/>
              </a:solidFill>
              <a:latin typeface="Times New Roman"/>
              <a:ea typeface="Times New Roman"/>
              <a:cs typeface="Times New Roman"/>
              <a:sym typeface="Times New Roman"/>
            </a:endParaRPr>
          </a:p>
        </p:txBody>
      </p:sp>
      <p:sp>
        <p:nvSpPr>
          <p:cNvPr id="232" name="Google Shape;232;g8531a9cf9a_5_388:notes"/>
          <p:cNvSpPr txBox="1"/>
          <p:nvPr/>
        </p:nvSpPr>
        <p:spPr>
          <a:xfrm>
            <a:off x="1141430" y="691353"/>
            <a:ext cx="4575300" cy="3417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0300" tIns="45150" rIns="90300" bIns="451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33" name="Google Shape;233;g8531a9cf9a_5_388:notes"/>
          <p:cNvSpPr txBox="1">
            <a:spLocks noGrp="1"/>
          </p:cNvSpPr>
          <p:nvPr>
            <p:ph type="body" idx="1"/>
          </p:nvPr>
        </p:nvSpPr>
        <p:spPr>
          <a:xfrm>
            <a:off x="913772" y="4343635"/>
            <a:ext cx="5030400" cy="4207800"/>
          </a:xfrm>
          <a:prstGeom prst="rect">
            <a:avLst/>
          </a:prstGeom>
          <a:noFill/>
          <a:ln>
            <a:noFill/>
          </a:ln>
        </p:spPr>
        <p:txBody>
          <a:bodyPr spcFirstLastPara="1" wrap="square" lIns="92450" tIns="45500" rIns="92450" bIns="45500" anchor="ctr" anchorCtr="0">
            <a:noAutofit/>
          </a:bodyPr>
          <a:lstStyle/>
          <a:p>
            <a:pPr marL="0" marR="0" lvl="0" indent="0" algn="l" rtl="0">
              <a:lnSpc>
                <a:spcPct val="100000"/>
              </a:lnSpc>
              <a:spcBef>
                <a:spcPts val="0"/>
              </a:spcBef>
              <a:spcAft>
                <a:spcPts val="0"/>
              </a:spcAft>
              <a:buSzPts val="1400"/>
              <a:buNone/>
            </a:pPr>
            <a:endParaRPr sz="1200" b="0" i="0" u="none" strike="noStrike" cap="none">
              <a:solidFill>
                <a:srgbClr val="000000"/>
              </a:solidFill>
              <a:latin typeface="Times New Roman"/>
              <a:ea typeface="Times New Roman"/>
              <a:cs typeface="Times New Roman"/>
              <a:sym typeface="Times New Roman"/>
            </a:endParaRPr>
          </a:p>
        </p:txBody>
      </p:sp>
      <p:sp>
        <p:nvSpPr>
          <p:cNvPr id="234" name="Google Shape;234;g8531a9cf9a_5_388:notes"/>
          <p:cNvSpPr>
            <a:spLocks noGrp="1" noRot="1" noChangeAspect="1"/>
          </p:cNvSpPr>
          <p:nvPr>
            <p:ph type="sldImg" idx="3"/>
          </p:nvPr>
        </p:nvSpPr>
        <p:spPr>
          <a:xfrm>
            <a:off x="392113" y="690563"/>
            <a:ext cx="6072187" cy="34163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8531a9cf9a_5_399:notes"/>
          <p:cNvSpPr txBox="1">
            <a:spLocks noGrp="1"/>
          </p:cNvSpPr>
          <p:nvPr>
            <p:ph type="hdr" idx="2"/>
          </p:nvPr>
        </p:nvSpPr>
        <p:spPr>
          <a:xfrm>
            <a:off x="5578406" y="95413"/>
            <a:ext cx="633000" cy="2082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doc.: IEEE 802.11-yy/xxxxr0</a:t>
            </a:r>
            <a:endParaRPr sz="1400"/>
          </a:p>
        </p:txBody>
      </p:sp>
      <p:sp>
        <p:nvSpPr>
          <p:cNvPr id="242" name="Google Shape;242;g8531a9cf9a_5_399:notes"/>
          <p:cNvSpPr txBox="1">
            <a:spLocks noGrp="1"/>
          </p:cNvSpPr>
          <p:nvPr>
            <p:ph type="dt" idx="10"/>
          </p:nvPr>
        </p:nvSpPr>
        <p:spPr>
          <a:xfrm>
            <a:off x="646863" y="95413"/>
            <a:ext cx="816600" cy="208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Month Year</a:t>
            </a:r>
            <a:endParaRPr sz="1400"/>
          </a:p>
        </p:txBody>
      </p:sp>
      <p:sp>
        <p:nvSpPr>
          <p:cNvPr id="243" name="Google Shape;243;g8531a9cf9a_5_399:notes"/>
          <p:cNvSpPr txBox="1">
            <a:spLocks noGrp="1"/>
          </p:cNvSpPr>
          <p:nvPr>
            <p:ph type="ftr" idx="11"/>
          </p:nvPr>
        </p:nvSpPr>
        <p:spPr>
          <a:xfrm>
            <a:off x="5298936" y="8853069"/>
            <a:ext cx="912000" cy="17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244" name="Google Shape;244;g8531a9cf9a_5_399:notes"/>
          <p:cNvSpPr txBox="1">
            <a:spLocks noGrp="1"/>
          </p:cNvSpPr>
          <p:nvPr>
            <p:ph type="sldNum" idx="12"/>
          </p:nvPr>
        </p:nvSpPr>
        <p:spPr>
          <a:xfrm>
            <a:off x="3187212" y="8853069"/>
            <a:ext cx="505500" cy="35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13</a:t>
            </a:fld>
            <a:endParaRPr sz="1200">
              <a:solidFill>
                <a:srgbClr val="000000"/>
              </a:solidFill>
              <a:latin typeface="Times New Roman"/>
              <a:ea typeface="Times New Roman"/>
              <a:cs typeface="Times New Roman"/>
              <a:sym typeface="Times New Roman"/>
            </a:endParaRPr>
          </a:p>
        </p:txBody>
      </p:sp>
      <p:sp>
        <p:nvSpPr>
          <p:cNvPr id="245" name="Google Shape;245;g8531a9cf9a_5_399:notes"/>
          <p:cNvSpPr txBox="1"/>
          <p:nvPr/>
        </p:nvSpPr>
        <p:spPr>
          <a:xfrm>
            <a:off x="1141430" y="691353"/>
            <a:ext cx="4575300" cy="3417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0300" tIns="45150" rIns="90300" bIns="451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46" name="Google Shape;246;g8531a9cf9a_5_399:notes"/>
          <p:cNvSpPr txBox="1">
            <a:spLocks noGrp="1"/>
          </p:cNvSpPr>
          <p:nvPr>
            <p:ph type="body" idx="1"/>
          </p:nvPr>
        </p:nvSpPr>
        <p:spPr>
          <a:xfrm>
            <a:off x="913772" y="4343635"/>
            <a:ext cx="5030400" cy="4207800"/>
          </a:xfrm>
          <a:prstGeom prst="rect">
            <a:avLst/>
          </a:prstGeom>
          <a:noFill/>
          <a:ln>
            <a:noFill/>
          </a:ln>
        </p:spPr>
        <p:txBody>
          <a:bodyPr spcFirstLastPara="1" wrap="square" lIns="92450" tIns="45500" rIns="92450" bIns="45500" anchor="ctr" anchorCtr="0">
            <a:noAutofit/>
          </a:bodyPr>
          <a:lstStyle/>
          <a:p>
            <a:pPr marL="0" marR="0" lvl="0" indent="0" algn="l" rtl="0">
              <a:lnSpc>
                <a:spcPct val="100000"/>
              </a:lnSpc>
              <a:spcBef>
                <a:spcPts val="0"/>
              </a:spcBef>
              <a:spcAft>
                <a:spcPts val="0"/>
              </a:spcAft>
              <a:buSzPts val="1400"/>
              <a:buNone/>
            </a:pPr>
            <a:endParaRPr sz="1200" b="0" i="0" u="none" strike="noStrike" cap="none">
              <a:solidFill>
                <a:srgbClr val="000000"/>
              </a:solidFill>
              <a:latin typeface="Times New Roman"/>
              <a:ea typeface="Times New Roman"/>
              <a:cs typeface="Times New Roman"/>
              <a:sym typeface="Times New Roman"/>
            </a:endParaRPr>
          </a:p>
        </p:txBody>
      </p:sp>
      <p:sp>
        <p:nvSpPr>
          <p:cNvPr id="247" name="Google Shape;247;g8531a9cf9a_5_399:notes"/>
          <p:cNvSpPr>
            <a:spLocks noGrp="1" noRot="1" noChangeAspect="1"/>
          </p:cNvSpPr>
          <p:nvPr>
            <p:ph type="sldImg" idx="3"/>
          </p:nvPr>
        </p:nvSpPr>
        <p:spPr>
          <a:xfrm>
            <a:off x="392113" y="690563"/>
            <a:ext cx="6072187" cy="34163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8531a9cf9a_5_410:notes"/>
          <p:cNvSpPr txBox="1">
            <a:spLocks noGrp="1"/>
          </p:cNvSpPr>
          <p:nvPr>
            <p:ph type="hdr" idx="2"/>
          </p:nvPr>
        </p:nvSpPr>
        <p:spPr>
          <a:xfrm>
            <a:off x="5578406" y="95413"/>
            <a:ext cx="633000" cy="2082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doc.: IEEE 802.11-yy/xxxxr0</a:t>
            </a:r>
            <a:endParaRPr sz="1400"/>
          </a:p>
        </p:txBody>
      </p:sp>
      <p:sp>
        <p:nvSpPr>
          <p:cNvPr id="255" name="Google Shape;255;g8531a9cf9a_5_410:notes"/>
          <p:cNvSpPr txBox="1">
            <a:spLocks noGrp="1"/>
          </p:cNvSpPr>
          <p:nvPr>
            <p:ph type="dt" idx="10"/>
          </p:nvPr>
        </p:nvSpPr>
        <p:spPr>
          <a:xfrm>
            <a:off x="646863" y="95413"/>
            <a:ext cx="816600" cy="208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Month Year</a:t>
            </a:r>
            <a:endParaRPr sz="1400"/>
          </a:p>
        </p:txBody>
      </p:sp>
      <p:sp>
        <p:nvSpPr>
          <p:cNvPr id="256" name="Google Shape;256;g8531a9cf9a_5_410:notes"/>
          <p:cNvSpPr txBox="1">
            <a:spLocks noGrp="1"/>
          </p:cNvSpPr>
          <p:nvPr>
            <p:ph type="ftr" idx="11"/>
          </p:nvPr>
        </p:nvSpPr>
        <p:spPr>
          <a:xfrm>
            <a:off x="5298936" y="8853069"/>
            <a:ext cx="912000" cy="17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257" name="Google Shape;257;g8531a9cf9a_5_410:notes"/>
          <p:cNvSpPr txBox="1">
            <a:spLocks noGrp="1"/>
          </p:cNvSpPr>
          <p:nvPr>
            <p:ph type="sldNum" idx="12"/>
          </p:nvPr>
        </p:nvSpPr>
        <p:spPr>
          <a:xfrm>
            <a:off x="3187212" y="8853069"/>
            <a:ext cx="505500" cy="35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14</a:t>
            </a:fld>
            <a:endParaRPr sz="1200">
              <a:solidFill>
                <a:srgbClr val="000000"/>
              </a:solidFill>
              <a:latin typeface="Times New Roman"/>
              <a:ea typeface="Times New Roman"/>
              <a:cs typeface="Times New Roman"/>
              <a:sym typeface="Times New Roman"/>
            </a:endParaRPr>
          </a:p>
        </p:txBody>
      </p:sp>
      <p:sp>
        <p:nvSpPr>
          <p:cNvPr id="258" name="Google Shape;258;g8531a9cf9a_5_410:notes"/>
          <p:cNvSpPr txBox="1"/>
          <p:nvPr/>
        </p:nvSpPr>
        <p:spPr>
          <a:xfrm>
            <a:off x="1141430" y="691353"/>
            <a:ext cx="4575300" cy="3417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0300" tIns="45150" rIns="90300" bIns="451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59" name="Google Shape;259;g8531a9cf9a_5_410:notes"/>
          <p:cNvSpPr txBox="1">
            <a:spLocks noGrp="1"/>
          </p:cNvSpPr>
          <p:nvPr>
            <p:ph type="body" idx="1"/>
          </p:nvPr>
        </p:nvSpPr>
        <p:spPr>
          <a:xfrm>
            <a:off x="913772" y="4343635"/>
            <a:ext cx="5030400" cy="4207800"/>
          </a:xfrm>
          <a:prstGeom prst="rect">
            <a:avLst/>
          </a:prstGeom>
          <a:noFill/>
          <a:ln>
            <a:noFill/>
          </a:ln>
        </p:spPr>
        <p:txBody>
          <a:bodyPr spcFirstLastPara="1" wrap="square" lIns="92450" tIns="45500" rIns="92450" bIns="45500" anchor="ctr" anchorCtr="0">
            <a:noAutofit/>
          </a:bodyPr>
          <a:lstStyle/>
          <a:p>
            <a:pPr marL="0" marR="0" lvl="0" indent="0" algn="l" rtl="0">
              <a:lnSpc>
                <a:spcPct val="100000"/>
              </a:lnSpc>
              <a:spcBef>
                <a:spcPts val="0"/>
              </a:spcBef>
              <a:spcAft>
                <a:spcPts val="0"/>
              </a:spcAft>
              <a:buSzPts val="1400"/>
              <a:buNone/>
            </a:pPr>
            <a:endParaRPr sz="1200" b="0" i="0" u="none" strike="noStrike" cap="none">
              <a:solidFill>
                <a:srgbClr val="000000"/>
              </a:solidFill>
              <a:latin typeface="Times New Roman"/>
              <a:ea typeface="Times New Roman"/>
              <a:cs typeface="Times New Roman"/>
              <a:sym typeface="Times New Roman"/>
            </a:endParaRPr>
          </a:p>
        </p:txBody>
      </p:sp>
      <p:sp>
        <p:nvSpPr>
          <p:cNvPr id="260" name="Google Shape;260;g8531a9cf9a_5_410:notes"/>
          <p:cNvSpPr>
            <a:spLocks noGrp="1" noRot="1" noChangeAspect="1"/>
          </p:cNvSpPr>
          <p:nvPr>
            <p:ph type="sldImg" idx="3"/>
          </p:nvPr>
        </p:nvSpPr>
        <p:spPr>
          <a:xfrm>
            <a:off x="392113" y="690563"/>
            <a:ext cx="6072187" cy="34163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86378b07c8_1_3:notes"/>
          <p:cNvSpPr txBox="1">
            <a:spLocks noGrp="1"/>
          </p:cNvSpPr>
          <p:nvPr>
            <p:ph type="hdr" idx="2"/>
          </p:nvPr>
        </p:nvSpPr>
        <p:spPr>
          <a:xfrm>
            <a:off x="5578406" y="95413"/>
            <a:ext cx="633000" cy="2082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doc.: IEEE 802.11-yy/xxxxr0</a:t>
            </a:r>
            <a:endParaRPr sz="1400"/>
          </a:p>
        </p:txBody>
      </p:sp>
      <p:sp>
        <p:nvSpPr>
          <p:cNvPr id="268" name="Google Shape;268;g86378b07c8_1_3:notes"/>
          <p:cNvSpPr txBox="1">
            <a:spLocks noGrp="1"/>
          </p:cNvSpPr>
          <p:nvPr>
            <p:ph type="dt" idx="10"/>
          </p:nvPr>
        </p:nvSpPr>
        <p:spPr>
          <a:xfrm>
            <a:off x="646863" y="95413"/>
            <a:ext cx="816600" cy="208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Month Year</a:t>
            </a:r>
            <a:endParaRPr sz="1400"/>
          </a:p>
        </p:txBody>
      </p:sp>
      <p:sp>
        <p:nvSpPr>
          <p:cNvPr id="269" name="Google Shape;269;g86378b07c8_1_3:notes"/>
          <p:cNvSpPr txBox="1">
            <a:spLocks noGrp="1"/>
          </p:cNvSpPr>
          <p:nvPr>
            <p:ph type="ftr" idx="11"/>
          </p:nvPr>
        </p:nvSpPr>
        <p:spPr>
          <a:xfrm>
            <a:off x="5298936" y="8853069"/>
            <a:ext cx="912000" cy="17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270" name="Google Shape;270;g86378b07c8_1_3:notes"/>
          <p:cNvSpPr txBox="1">
            <a:spLocks noGrp="1"/>
          </p:cNvSpPr>
          <p:nvPr>
            <p:ph type="sldNum" idx="12"/>
          </p:nvPr>
        </p:nvSpPr>
        <p:spPr>
          <a:xfrm>
            <a:off x="3187212" y="8853069"/>
            <a:ext cx="505500" cy="35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15</a:t>
            </a:fld>
            <a:endParaRPr sz="1200">
              <a:solidFill>
                <a:srgbClr val="000000"/>
              </a:solidFill>
              <a:latin typeface="Times New Roman"/>
              <a:ea typeface="Times New Roman"/>
              <a:cs typeface="Times New Roman"/>
              <a:sym typeface="Times New Roman"/>
            </a:endParaRPr>
          </a:p>
        </p:txBody>
      </p:sp>
      <p:sp>
        <p:nvSpPr>
          <p:cNvPr id="271" name="Google Shape;271;g86378b07c8_1_3:notes"/>
          <p:cNvSpPr txBox="1"/>
          <p:nvPr/>
        </p:nvSpPr>
        <p:spPr>
          <a:xfrm>
            <a:off x="1141430" y="691353"/>
            <a:ext cx="4575300" cy="3417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0300" tIns="45150" rIns="90300" bIns="451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72" name="Google Shape;272;g86378b07c8_1_3:notes"/>
          <p:cNvSpPr txBox="1">
            <a:spLocks noGrp="1"/>
          </p:cNvSpPr>
          <p:nvPr>
            <p:ph type="body" idx="1"/>
          </p:nvPr>
        </p:nvSpPr>
        <p:spPr>
          <a:xfrm>
            <a:off x="913772" y="4343635"/>
            <a:ext cx="5030400" cy="4207800"/>
          </a:xfrm>
          <a:prstGeom prst="rect">
            <a:avLst/>
          </a:prstGeom>
          <a:noFill/>
          <a:ln>
            <a:noFill/>
          </a:ln>
        </p:spPr>
        <p:txBody>
          <a:bodyPr spcFirstLastPara="1" wrap="square" lIns="92450" tIns="45500" rIns="92450" bIns="45500" anchor="ctr" anchorCtr="0">
            <a:noAutofit/>
          </a:bodyPr>
          <a:lstStyle/>
          <a:p>
            <a:pPr marL="0" marR="0" lvl="0" indent="0" algn="l" rtl="0">
              <a:lnSpc>
                <a:spcPct val="100000"/>
              </a:lnSpc>
              <a:spcBef>
                <a:spcPts val="0"/>
              </a:spcBef>
              <a:spcAft>
                <a:spcPts val="0"/>
              </a:spcAft>
              <a:buSzPts val="1400"/>
              <a:buNone/>
            </a:pPr>
            <a:endParaRPr sz="1200" b="0" i="0" u="none" strike="noStrike" cap="none">
              <a:solidFill>
                <a:srgbClr val="000000"/>
              </a:solidFill>
              <a:latin typeface="Times New Roman"/>
              <a:ea typeface="Times New Roman"/>
              <a:cs typeface="Times New Roman"/>
              <a:sym typeface="Times New Roman"/>
            </a:endParaRPr>
          </a:p>
        </p:txBody>
      </p:sp>
      <p:sp>
        <p:nvSpPr>
          <p:cNvPr id="273" name="Google Shape;273;g86378b07c8_1_3:notes"/>
          <p:cNvSpPr>
            <a:spLocks noGrp="1" noRot="1" noChangeAspect="1"/>
          </p:cNvSpPr>
          <p:nvPr>
            <p:ph type="sldImg" idx="3"/>
          </p:nvPr>
        </p:nvSpPr>
        <p:spPr>
          <a:xfrm>
            <a:off x="392113" y="690563"/>
            <a:ext cx="6072187" cy="34163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83016cda6f_0_146:notes"/>
          <p:cNvSpPr txBox="1">
            <a:spLocks noGrp="1"/>
          </p:cNvSpPr>
          <p:nvPr>
            <p:ph type="hdr" idx="2"/>
          </p:nvPr>
        </p:nvSpPr>
        <p:spPr>
          <a:xfrm>
            <a:off x="5578406" y="95413"/>
            <a:ext cx="633000" cy="2082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doc.: IEEE 802.11-yy/xxxxr0</a:t>
            </a:r>
            <a:endParaRPr sz="1400"/>
          </a:p>
        </p:txBody>
      </p:sp>
      <p:sp>
        <p:nvSpPr>
          <p:cNvPr id="278" name="Google Shape;278;g83016cda6f_0_146:notes"/>
          <p:cNvSpPr txBox="1">
            <a:spLocks noGrp="1"/>
          </p:cNvSpPr>
          <p:nvPr>
            <p:ph type="dt" idx="10"/>
          </p:nvPr>
        </p:nvSpPr>
        <p:spPr>
          <a:xfrm>
            <a:off x="646863" y="95413"/>
            <a:ext cx="816600" cy="208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Month Year</a:t>
            </a:r>
            <a:endParaRPr sz="1400"/>
          </a:p>
        </p:txBody>
      </p:sp>
      <p:sp>
        <p:nvSpPr>
          <p:cNvPr id="279" name="Google Shape;279;g83016cda6f_0_146:notes"/>
          <p:cNvSpPr txBox="1">
            <a:spLocks noGrp="1"/>
          </p:cNvSpPr>
          <p:nvPr>
            <p:ph type="ftr" idx="11"/>
          </p:nvPr>
        </p:nvSpPr>
        <p:spPr>
          <a:xfrm>
            <a:off x="5298936" y="8853069"/>
            <a:ext cx="912000" cy="17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280" name="Google Shape;280;g83016cda6f_0_146:notes"/>
          <p:cNvSpPr txBox="1">
            <a:spLocks noGrp="1"/>
          </p:cNvSpPr>
          <p:nvPr>
            <p:ph type="sldNum" idx="12"/>
          </p:nvPr>
        </p:nvSpPr>
        <p:spPr>
          <a:xfrm>
            <a:off x="3187212" y="8853069"/>
            <a:ext cx="505500" cy="35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16</a:t>
            </a:fld>
            <a:endParaRPr sz="1200">
              <a:solidFill>
                <a:srgbClr val="000000"/>
              </a:solidFill>
              <a:latin typeface="Times New Roman"/>
              <a:ea typeface="Times New Roman"/>
              <a:cs typeface="Times New Roman"/>
              <a:sym typeface="Times New Roman"/>
            </a:endParaRPr>
          </a:p>
        </p:txBody>
      </p:sp>
      <p:sp>
        <p:nvSpPr>
          <p:cNvPr id="281" name="Google Shape;281;g83016cda6f_0_146:notes"/>
          <p:cNvSpPr txBox="1"/>
          <p:nvPr/>
        </p:nvSpPr>
        <p:spPr>
          <a:xfrm>
            <a:off x="1141430" y="691353"/>
            <a:ext cx="4575300" cy="3417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0300" tIns="45150" rIns="90300" bIns="451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82" name="Google Shape;282;g83016cda6f_0_146:notes"/>
          <p:cNvSpPr txBox="1">
            <a:spLocks noGrp="1"/>
          </p:cNvSpPr>
          <p:nvPr>
            <p:ph type="body" idx="1"/>
          </p:nvPr>
        </p:nvSpPr>
        <p:spPr>
          <a:xfrm>
            <a:off x="913772" y="4343635"/>
            <a:ext cx="5030400" cy="4207800"/>
          </a:xfrm>
          <a:prstGeom prst="rect">
            <a:avLst/>
          </a:prstGeom>
          <a:noFill/>
          <a:ln>
            <a:noFill/>
          </a:ln>
        </p:spPr>
        <p:txBody>
          <a:bodyPr spcFirstLastPara="1" wrap="square" lIns="92450" tIns="45500" rIns="92450" bIns="45500" anchor="ctr" anchorCtr="0">
            <a:noAutofit/>
          </a:bodyPr>
          <a:lstStyle/>
          <a:p>
            <a:pPr marL="0" marR="0" lvl="0" indent="0" algn="l" rtl="0">
              <a:lnSpc>
                <a:spcPct val="100000"/>
              </a:lnSpc>
              <a:spcBef>
                <a:spcPts val="0"/>
              </a:spcBef>
              <a:spcAft>
                <a:spcPts val="0"/>
              </a:spcAft>
              <a:buSzPts val="1400"/>
              <a:buNone/>
            </a:pPr>
            <a:endParaRPr sz="1200" b="0" i="0" u="none" strike="noStrike" cap="none">
              <a:solidFill>
                <a:srgbClr val="000000"/>
              </a:solidFill>
              <a:latin typeface="Times New Roman"/>
              <a:ea typeface="Times New Roman"/>
              <a:cs typeface="Times New Roman"/>
              <a:sym typeface="Times New Roman"/>
            </a:endParaRPr>
          </a:p>
        </p:txBody>
      </p:sp>
      <p:sp>
        <p:nvSpPr>
          <p:cNvPr id="283" name="Google Shape;283;g83016cda6f_0_146:notes"/>
          <p:cNvSpPr>
            <a:spLocks noGrp="1" noRot="1" noChangeAspect="1"/>
          </p:cNvSpPr>
          <p:nvPr>
            <p:ph type="sldImg" idx="3"/>
          </p:nvPr>
        </p:nvSpPr>
        <p:spPr>
          <a:xfrm>
            <a:off x="392113" y="690563"/>
            <a:ext cx="6072187" cy="34163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8415980450_0_237:notes"/>
          <p:cNvSpPr txBox="1">
            <a:spLocks noGrp="1"/>
          </p:cNvSpPr>
          <p:nvPr>
            <p:ph type="hdr" idx="2"/>
          </p:nvPr>
        </p:nvSpPr>
        <p:spPr>
          <a:xfrm>
            <a:off x="5578406" y="95413"/>
            <a:ext cx="633000" cy="2082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doc.: IEEE 802.11-yy/xxxxr0</a:t>
            </a:r>
            <a:endParaRPr sz="1400"/>
          </a:p>
        </p:txBody>
      </p:sp>
      <p:sp>
        <p:nvSpPr>
          <p:cNvPr id="288" name="Google Shape;288;g8415980450_0_237:notes"/>
          <p:cNvSpPr txBox="1">
            <a:spLocks noGrp="1"/>
          </p:cNvSpPr>
          <p:nvPr>
            <p:ph type="dt" idx="10"/>
          </p:nvPr>
        </p:nvSpPr>
        <p:spPr>
          <a:xfrm>
            <a:off x="646863" y="95413"/>
            <a:ext cx="816600" cy="208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Month Year</a:t>
            </a:r>
            <a:endParaRPr sz="1400"/>
          </a:p>
        </p:txBody>
      </p:sp>
      <p:sp>
        <p:nvSpPr>
          <p:cNvPr id="289" name="Google Shape;289;g8415980450_0_237:notes"/>
          <p:cNvSpPr txBox="1">
            <a:spLocks noGrp="1"/>
          </p:cNvSpPr>
          <p:nvPr>
            <p:ph type="ftr" idx="11"/>
          </p:nvPr>
        </p:nvSpPr>
        <p:spPr>
          <a:xfrm>
            <a:off x="5298936" y="8853069"/>
            <a:ext cx="912000" cy="17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290" name="Google Shape;290;g8415980450_0_237:notes"/>
          <p:cNvSpPr txBox="1">
            <a:spLocks noGrp="1"/>
          </p:cNvSpPr>
          <p:nvPr>
            <p:ph type="sldNum" idx="12"/>
          </p:nvPr>
        </p:nvSpPr>
        <p:spPr>
          <a:xfrm>
            <a:off x="3187212" y="8853069"/>
            <a:ext cx="505500" cy="35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17</a:t>
            </a:fld>
            <a:endParaRPr sz="1200">
              <a:solidFill>
                <a:srgbClr val="000000"/>
              </a:solidFill>
              <a:latin typeface="Times New Roman"/>
              <a:ea typeface="Times New Roman"/>
              <a:cs typeface="Times New Roman"/>
              <a:sym typeface="Times New Roman"/>
            </a:endParaRPr>
          </a:p>
        </p:txBody>
      </p:sp>
      <p:sp>
        <p:nvSpPr>
          <p:cNvPr id="291" name="Google Shape;291;g8415980450_0_237:notes"/>
          <p:cNvSpPr txBox="1"/>
          <p:nvPr/>
        </p:nvSpPr>
        <p:spPr>
          <a:xfrm>
            <a:off x="1141430" y="691353"/>
            <a:ext cx="4575300" cy="3417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0300" tIns="45150" rIns="90300" bIns="451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92" name="Google Shape;292;g8415980450_0_237:notes"/>
          <p:cNvSpPr txBox="1">
            <a:spLocks noGrp="1"/>
          </p:cNvSpPr>
          <p:nvPr>
            <p:ph type="body" idx="1"/>
          </p:nvPr>
        </p:nvSpPr>
        <p:spPr>
          <a:xfrm>
            <a:off x="913772" y="4343635"/>
            <a:ext cx="5030400" cy="4207800"/>
          </a:xfrm>
          <a:prstGeom prst="rect">
            <a:avLst/>
          </a:prstGeom>
          <a:noFill/>
          <a:ln>
            <a:noFill/>
          </a:ln>
        </p:spPr>
        <p:txBody>
          <a:bodyPr spcFirstLastPara="1" wrap="square" lIns="92450" tIns="45500" rIns="92450" bIns="45500" anchor="ctr" anchorCtr="0">
            <a:noAutofit/>
          </a:bodyPr>
          <a:lstStyle/>
          <a:p>
            <a:pPr marL="0" marR="0" lvl="0" indent="0" algn="l" rtl="0">
              <a:lnSpc>
                <a:spcPct val="100000"/>
              </a:lnSpc>
              <a:spcBef>
                <a:spcPts val="0"/>
              </a:spcBef>
              <a:spcAft>
                <a:spcPts val="0"/>
              </a:spcAft>
              <a:buSzPts val="1400"/>
              <a:buNone/>
            </a:pPr>
            <a:endParaRPr sz="1200" b="0" i="0" u="none" strike="noStrike" cap="none">
              <a:solidFill>
                <a:srgbClr val="000000"/>
              </a:solidFill>
              <a:latin typeface="Times New Roman"/>
              <a:ea typeface="Times New Roman"/>
              <a:cs typeface="Times New Roman"/>
              <a:sym typeface="Times New Roman"/>
            </a:endParaRPr>
          </a:p>
        </p:txBody>
      </p:sp>
      <p:sp>
        <p:nvSpPr>
          <p:cNvPr id="293" name="Google Shape;293;g8415980450_0_237:notes"/>
          <p:cNvSpPr>
            <a:spLocks noGrp="1" noRot="1" noChangeAspect="1"/>
          </p:cNvSpPr>
          <p:nvPr>
            <p:ph type="sldImg" idx="3"/>
          </p:nvPr>
        </p:nvSpPr>
        <p:spPr>
          <a:xfrm>
            <a:off x="392113" y="690563"/>
            <a:ext cx="6072187" cy="34163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3016cda6f_0_75:notes"/>
          <p:cNvSpPr txBox="1">
            <a:spLocks noGrp="1"/>
          </p:cNvSpPr>
          <p:nvPr>
            <p:ph type="hdr" idx="2"/>
          </p:nvPr>
        </p:nvSpPr>
        <p:spPr>
          <a:xfrm>
            <a:off x="5578406" y="95413"/>
            <a:ext cx="633000" cy="2082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doc.: IEEE 802.11-yy/xxxxr0</a:t>
            </a:r>
            <a:endParaRPr sz="1400"/>
          </a:p>
        </p:txBody>
      </p:sp>
      <p:sp>
        <p:nvSpPr>
          <p:cNvPr id="127" name="Google Shape;127;g83016cda6f_0_75:notes"/>
          <p:cNvSpPr txBox="1">
            <a:spLocks noGrp="1"/>
          </p:cNvSpPr>
          <p:nvPr>
            <p:ph type="dt" idx="10"/>
          </p:nvPr>
        </p:nvSpPr>
        <p:spPr>
          <a:xfrm>
            <a:off x="646863" y="95413"/>
            <a:ext cx="816600" cy="208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Month Year</a:t>
            </a:r>
            <a:endParaRPr sz="1400"/>
          </a:p>
        </p:txBody>
      </p:sp>
      <p:sp>
        <p:nvSpPr>
          <p:cNvPr id="128" name="Google Shape;128;g83016cda6f_0_75:notes"/>
          <p:cNvSpPr txBox="1">
            <a:spLocks noGrp="1"/>
          </p:cNvSpPr>
          <p:nvPr>
            <p:ph type="ftr" idx="11"/>
          </p:nvPr>
        </p:nvSpPr>
        <p:spPr>
          <a:xfrm>
            <a:off x="5298936" y="8853069"/>
            <a:ext cx="912000" cy="17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129" name="Google Shape;129;g83016cda6f_0_75:notes"/>
          <p:cNvSpPr txBox="1">
            <a:spLocks noGrp="1"/>
          </p:cNvSpPr>
          <p:nvPr>
            <p:ph type="sldNum" idx="12"/>
          </p:nvPr>
        </p:nvSpPr>
        <p:spPr>
          <a:xfrm>
            <a:off x="3187212" y="8853069"/>
            <a:ext cx="505500" cy="35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2</a:t>
            </a:fld>
            <a:endParaRPr sz="1200">
              <a:solidFill>
                <a:srgbClr val="000000"/>
              </a:solidFill>
              <a:latin typeface="Times New Roman"/>
              <a:ea typeface="Times New Roman"/>
              <a:cs typeface="Times New Roman"/>
              <a:sym typeface="Times New Roman"/>
            </a:endParaRPr>
          </a:p>
        </p:txBody>
      </p:sp>
      <p:sp>
        <p:nvSpPr>
          <p:cNvPr id="130" name="Google Shape;130;g83016cda6f_0_75:notes"/>
          <p:cNvSpPr txBox="1"/>
          <p:nvPr/>
        </p:nvSpPr>
        <p:spPr>
          <a:xfrm>
            <a:off x="1141430" y="691353"/>
            <a:ext cx="4575300" cy="3417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0300" tIns="45150" rIns="90300" bIns="451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131" name="Google Shape;131;g83016cda6f_0_75:notes"/>
          <p:cNvSpPr txBox="1">
            <a:spLocks noGrp="1"/>
          </p:cNvSpPr>
          <p:nvPr>
            <p:ph type="body" idx="1"/>
          </p:nvPr>
        </p:nvSpPr>
        <p:spPr>
          <a:xfrm>
            <a:off x="913772" y="4343635"/>
            <a:ext cx="5030400" cy="4207800"/>
          </a:xfrm>
          <a:prstGeom prst="rect">
            <a:avLst/>
          </a:prstGeom>
          <a:noFill/>
          <a:ln>
            <a:noFill/>
          </a:ln>
        </p:spPr>
        <p:txBody>
          <a:bodyPr spcFirstLastPara="1" wrap="square" lIns="92450" tIns="45500" rIns="92450" bIns="45500" anchor="ctr" anchorCtr="0">
            <a:noAutofit/>
          </a:bodyPr>
          <a:lstStyle/>
          <a:p>
            <a:pPr marL="0" marR="0" lvl="0" indent="0" algn="l" rtl="0">
              <a:lnSpc>
                <a:spcPct val="100000"/>
              </a:lnSpc>
              <a:spcBef>
                <a:spcPts val="0"/>
              </a:spcBef>
              <a:spcAft>
                <a:spcPts val="0"/>
              </a:spcAft>
              <a:buSzPts val="1400"/>
              <a:buNone/>
            </a:pPr>
            <a:endParaRPr sz="1200" b="0" i="0" u="none" strike="noStrike" cap="none">
              <a:solidFill>
                <a:srgbClr val="000000"/>
              </a:solidFill>
              <a:latin typeface="Times New Roman"/>
              <a:ea typeface="Times New Roman"/>
              <a:cs typeface="Times New Roman"/>
              <a:sym typeface="Times New Roman"/>
            </a:endParaRPr>
          </a:p>
        </p:txBody>
      </p:sp>
      <p:sp>
        <p:nvSpPr>
          <p:cNvPr id="132" name="Google Shape;132;g83016cda6f_0_75:notes"/>
          <p:cNvSpPr>
            <a:spLocks noGrp="1" noRot="1" noChangeAspect="1"/>
          </p:cNvSpPr>
          <p:nvPr>
            <p:ph type="sldImg" idx="3"/>
          </p:nvPr>
        </p:nvSpPr>
        <p:spPr>
          <a:xfrm>
            <a:off x="392113" y="690563"/>
            <a:ext cx="6072187" cy="34163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360709b40_0_0:notes"/>
          <p:cNvSpPr txBox="1">
            <a:spLocks noGrp="1"/>
          </p:cNvSpPr>
          <p:nvPr>
            <p:ph type="hdr" idx="2"/>
          </p:nvPr>
        </p:nvSpPr>
        <p:spPr>
          <a:xfrm>
            <a:off x="5578406" y="95413"/>
            <a:ext cx="633000" cy="2082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doc.: IEEE 802.11-yy/xxxxr0</a:t>
            </a:r>
            <a:endParaRPr sz="1400"/>
          </a:p>
        </p:txBody>
      </p:sp>
      <p:sp>
        <p:nvSpPr>
          <p:cNvPr id="137" name="Google Shape;137;g8360709b40_0_0:notes"/>
          <p:cNvSpPr txBox="1">
            <a:spLocks noGrp="1"/>
          </p:cNvSpPr>
          <p:nvPr>
            <p:ph type="dt" idx="10"/>
          </p:nvPr>
        </p:nvSpPr>
        <p:spPr>
          <a:xfrm>
            <a:off x="646863" y="95413"/>
            <a:ext cx="816600" cy="208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Month Year</a:t>
            </a:r>
            <a:endParaRPr sz="1400"/>
          </a:p>
        </p:txBody>
      </p:sp>
      <p:sp>
        <p:nvSpPr>
          <p:cNvPr id="138" name="Google Shape;138;g8360709b40_0_0:notes"/>
          <p:cNvSpPr txBox="1">
            <a:spLocks noGrp="1"/>
          </p:cNvSpPr>
          <p:nvPr>
            <p:ph type="ftr" idx="11"/>
          </p:nvPr>
        </p:nvSpPr>
        <p:spPr>
          <a:xfrm>
            <a:off x="5298936" y="8853069"/>
            <a:ext cx="912000" cy="17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139" name="Google Shape;139;g8360709b40_0_0:notes"/>
          <p:cNvSpPr txBox="1">
            <a:spLocks noGrp="1"/>
          </p:cNvSpPr>
          <p:nvPr>
            <p:ph type="sldNum" idx="12"/>
          </p:nvPr>
        </p:nvSpPr>
        <p:spPr>
          <a:xfrm>
            <a:off x="3187212" y="8853069"/>
            <a:ext cx="505500" cy="35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3</a:t>
            </a:fld>
            <a:endParaRPr sz="1200">
              <a:solidFill>
                <a:srgbClr val="000000"/>
              </a:solidFill>
              <a:latin typeface="Times New Roman"/>
              <a:ea typeface="Times New Roman"/>
              <a:cs typeface="Times New Roman"/>
              <a:sym typeface="Times New Roman"/>
            </a:endParaRPr>
          </a:p>
        </p:txBody>
      </p:sp>
      <p:sp>
        <p:nvSpPr>
          <p:cNvPr id="140" name="Google Shape;140;g8360709b40_0_0:notes"/>
          <p:cNvSpPr txBox="1"/>
          <p:nvPr/>
        </p:nvSpPr>
        <p:spPr>
          <a:xfrm>
            <a:off x="1141430" y="691353"/>
            <a:ext cx="4575300" cy="3417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0300" tIns="45150" rIns="90300" bIns="451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141" name="Google Shape;141;g8360709b40_0_0:notes"/>
          <p:cNvSpPr txBox="1">
            <a:spLocks noGrp="1"/>
          </p:cNvSpPr>
          <p:nvPr>
            <p:ph type="body" idx="1"/>
          </p:nvPr>
        </p:nvSpPr>
        <p:spPr>
          <a:xfrm>
            <a:off x="913772" y="4343635"/>
            <a:ext cx="5030400" cy="4207800"/>
          </a:xfrm>
          <a:prstGeom prst="rect">
            <a:avLst/>
          </a:prstGeom>
          <a:noFill/>
          <a:ln>
            <a:noFill/>
          </a:ln>
        </p:spPr>
        <p:txBody>
          <a:bodyPr spcFirstLastPara="1" wrap="square" lIns="92450" tIns="45500" rIns="92450" bIns="45500" anchor="ctr" anchorCtr="0">
            <a:noAutofit/>
          </a:bodyPr>
          <a:lstStyle/>
          <a:p>
            <a:pPr marL="0" marR="0" lvl="0" indent="0" algn="l" rtl="0">
              <a:lnSpc>
                <a:spcPct val="100000"/>
              </a:lnSpc>
              <a:spcBef>
                <a:spcPts val="0"/>
              </a:spcBef>
              <a:spcAft>
                <a:spcPts val="0"/>
              </a:spcAft>
              <a:buSzPts val="1400"/>
              <a:buNone/>
            </a:pPr>
            <a:endParaRPr sz="1200" b="0" i="0" u="none" strike="noStrike" cap="none">
              <a:solidFill>
                <a:srgbClr val="000000"/>
              </a:solidFill>
              <a:latin typeface="Times New Roman"/>
              <a:ea typeface="Times New Roman"/>
              <a:cs typeface="Times New Roman"/>
              <a:sym typeface="Times New Roman"/>
            </a:endParaRPr>
          </a:p>
        </p:txBody>
      </p:sp>
      <p:sp>
        <p:nvSpPr>
          <p:cNvPr id="142" name="Google Shape;142;g8360709b40_0_0:notes"/>
          <p:cNvSpPr>
            <a:spLocks noGrp="1" noRot="1" noChangeAspect="1"/>
          </p:cNvSpPr>
          <p:nvPr>
            <p:ph type="sldImg" idx="3"/>
          </p:nvPr>
        </p:nvSpPr>
        <p:spPr>
          <a:xfrm>
            <a:off x="392113" y="690563"/>
            <a:ext cx="6072187" cy="34163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6378b07c8_0_0:notes"/>
          <p:cNvSpPr txBox="1">
            <a:spLocks noGrp="1"/>
          </p:cNvSpPr>
          <p:nvPr>
            <p:ph type="hdr" idx="2"/>
          </p:nvPr>
        </p:nvSpPr>
        <p:spPr>
          <a:xfrm>
            <a:off x="5578406" y="95413"/>
            <a:ext cx="633000" cy="2082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doc.: IEEE 802.11-yy/xxxxr0</a:t>
            </a:r>
            <a:endParaRPr sz="1400"/>
          </a:p>
        </p:txBody>
      </p:sp>
      <p:sp>
        <p:nvSpPr>
          <p:cNvPr id="147" name="Google Shape;147;g86378b07c8_0_0:notes"/>
          <p:cNvSpPr txBox="1">
            <a:spLocks noGrp="1"/>
          </p:cNvSpPr>
          <p:nvPr>
            <p:ph type="dt" idx="10"/>
          </p:nvPr>
        </p:nvSpPr>
        <p:spPr>
          <a:xfrm>
            <a:off x="646863" y="95413"/>
            <a:ext cx="816600" cy="208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Month Year</a:t>
            </a:r>
            <a:endParaRPr sz="1400"/>
          </a:p>
        </p:txBody>
      </p:sp>
      <p:sp>
        <p:nvSpPr>
          <p:cNvPr id="148" name="Google Shape;148;g86378b07c8_0_0:notes"/>
          <p:cNvSpPr txBox="1">
            <a:spLocks noGrp="1"/>
          </p:cNvSpPr>
          <p:nvPr>
            <p:ph type="ftr" idx="11"/>
          </p:nvPr>
        </p:nvSpPr>
        <p:spPr>
          <a:xfrm>
            <a:off x="5298936" y="8853069"/>
            <a:ext cx="912000" cy="17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149" name="Google Shape;149;g86378b07c8_0_0:notes"/>
          <p:cNvSpPr txBox="1">
            <a:spLocks noGrp="1"/>
          </p:cNvSpPr>
          <p:nvPr>
            <p:ph type="sldNum" idx="12"/>
          </p:nvPr>
        </p:nvSpPr>
        <p:spPr>
          <a:xfrm>
            <a:off x="3187212" y="8853069"/>
            <a:ext cx="505500" cy="35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4</a:t>
            </a:fld>
            <a:endParaRPr sz="1200">
              <a:solidFill>
                <a:srgbClr val="000000"/>
              </a:solidFill>
              <a:latin typeface="Times New Roman"/>
              <a:ea typeface="Times New Roman"/>
              <a:cs typeface="Times New Roman"/>
              <a:sym typeface="Times New Roman"/>
            </a:endParaRPr>
          </a:p>
        </p:txBody>
      </p:sp>
      <p:sp>
        <p:nvSpPr>
          <p:cNvPr id="150" name="Google Shape;150;g86378b07c8_0_0:notes"/>
          <p:cNvSpPr txBox="1"/>
          <p:nvPr/>
        </p:nvSpPr>
        <p:spPr>
          <a:xfrm>
            <a:off x="1141430" y="691353"/>
            <a:ext cx="4575300" cy="3417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0300" tIns="45150" rIns="90300" bIns="451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151" name="Google Shape;151;g86378b07c8_0_0:notes"/>
          <p:cNvSpPr txBox="1">
            <a:spLocks noGrp="1"/>
          </p:cNvSpPr>
          <p:nvPr>
            <p:ph type="body" idx="1"/>
          </p:nvPr>
        </p:nvSpPr>
        <p:spPr>
          <a:xfrm>
            <a:off x="913772" y="4343635"/>
            <a:ext cx="5030400" cy="4207800"/>
          </a:xfrm>
          <a:prstGeom prst="rect">
            <a:avLst/>
          </a:prstGeom>
          <a:noFill/>
          <a:ln>
            <a:noFill/>
          </a:ln>
        </p:spPr>
        <p:txBody>
          <a:bodyPr spcFirstLastPara="1" wrap="square" lIns="92450" tIns="45500" rIns="92450" bIns="45500" anchor="ctr" anchorCtr="0">
            <a:noAutofit/>
          </a:bodyPr>
          <a:lstStyle/>
          <a:p>
            <a:pPr marL="0" marR="0" lvl="0" indent="0" algn="l" rtl="0">
              <a:lnSpc>
                <a:spcPct val="100000"/>
              </a:lnSpc>
              <a:spcBef>
                <a:spcPts val="0"/>
              </a:spcBef>
              <a:spcAft>
                <a:spcPts val="0"/>
              </a:spcAft>
              <a:buSzPts val="1400"/>
              <a:buNone/>
            </a:pPr>
            <a:endParaRPr sz="1200" b="0" i="0" u="none" strike="noStrike" cap="none">
              <a:solidFill>
                <a:srgbClr val="000000"/>
              </a:solidFill>
              <a:latin typeface="Times New Roman"/>
              <a:ea typeface="Times New Roman"/>
              <a:cs typeface="Times New Roman"/>
              <a:sym typeface="Times New Roman"/>
            </a:endParaRPr>
          </a:p>
        </p:txBody>
      </p:sp>
      <p:sp>
        <p:nvSpPr>
          <p:cNvPr id="152" name="Google Shape;152;g86378b07c8_0_0:notes"/>
          <p:cNvSpPr>
            <a:spLocks noGrp="1" noRot="1" noChangeAspect="1"/>
          </p:cNvSpPr>
          <p:nvPr>
            <p:ph type="sldImg" idx="3"/>
          </p:nvPr>
        </p:nvSpPr>
        <p:spPr>
          <a:xfrm>
            <a:off x="392113" y="690563"/>
            <a:ext cx="6072187" cy="34163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360709b40_0_164:notes"/>
          <p:cNvSpPr txBox="1">
            <a:spLocks noGrp="1"/>
          </p:cNvSpPr>
          <p:nvPr>
            <p:ph type="hdr" idx="2"/>
          </p:nvPr>
        </p:nvSpPr>
        <p:spPr>
          <a:xfrm>
            <a:off x="5578406" y="95413"/>
            <a:ext cx="633000" cy="2082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doc.: IEEE 802.11-yy/xxxxr0</a:t>
            </a:r>
            <a:endParaRPr sz="1400"/>
          </a:p>
        </p:txBody>
      </p:sp>
      <p:sp>
        <p:nvSpPr>
          <p:cNvPr id="157" name="Google Shape;157;g8360709b40_0_164:notes"/>
          <p:cNvSpPr txBox="1">
            <a:spLocks noGrp="1"/>
          </p:cNvSpPr>
          <p:nvPr>
            <p:ph type="dt" idx="10"/>
          </p:nvPr>
        </p:nvSpPr>
        <p:spPr>
          <a:xfrm>
            <a:off x="646863" y="95413"/>
            <a:ext cx="816600" cy="208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Month Year</a:t>
            </a:r>
            <a:endParaRPr sz="1400"/>
          </a:p>
        </p:txBody>
      </p:sp>
      <p:sp>
        <p:nvSpPr>
          <p:cNvPr id="158" name="Google Shape;158;g8360709b40_0_164:notes"/>
          <p:cNvSpPr txBox="1">
            <a:spLocks noGrp="1"/>
          </p:cNvSpPr>
          <p:nvPr>
            <p:ph type="ftr" idx="11"/>
          </p:nvPr>
        </p:nvSpPr>
        <p:spPr>
          <a:xfrm>
            <a:off x="5298936" y="8853069"/>
            <a:ext cx="912000" cy="17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159" name="Google Shape;159;g8360709b40_0_164:notes"/>
          <p:cNvSpPr txBox="1">
            <a:spLocks noGrp="1"/>
          </p:cNvSpPr>
          <p:nvPr>
            <p:ph type="sldNum" idx="12"/>
          </p:nvPr>
        </p:nvSpPr>
        <p:spPr>
          <a:xfrm>
            <a:off x="3187212" y="8853069"/>
            <a:ext cx="505500" cy="35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5</a:t>
            </a:fld>
            <a:endParaRPr sz="1200">
              <a:solidFill>
                <a:srgbClr val="000000"/>
              </a:solidFill>
              <a:latin typeface="Times New Roman"/>
              <a:ea typeface="Times New Roman"/>
              <a:cs typeface="Times New Roman"/>
              <a:sym typeface="Times New Roman"/>
            </a:endParaRPr>
          </a:p>
        </p:txBody>
      </p:sp>
      <p:sp>
        <p:nvSpPr>
          <p:cNvPr id="160" name="Google Shape;160;g8360709b40_0_164:notes"/>
          <p:cNvSpPr txBox="1"/>
          <p:nvPr/>
        </p:nvSpPr>
        <p:spPr>
          <a:xfrm>
            <a:off x="1141430" y="691353"/>
            <a:ext cx="4575300" cy="3417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0300" tIns="45150" rIns="90300" bIns="451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161" name="Google Shape;161;g8360709b40_0_164:notes"/>
          <p:cNvSpPr txBox="1">
            <a:spLocks noGrp="1"/>
          </p:cNvSpPr>
          <p:nvPr>
            <p:ph type="body" idx="1"/>
          </p:nvPr>
        </p:nvSpPr>
        <p:spPr>
          <a:xfrm>
            <a:off x="913772" y="4343635"/>
            <a:ext cx="5030400" cy="4207800"/>
          </a:xfrm>
          <a:prstGeom prst="rect">
            <a:avLst/>
          </a:prstGeom>
          <a:noFill/>
          <a:ln>
            <a:noFill/>
          </a:ln>
        </p:spPr>
        <p:txBody>
          <a:bodyPr spcFirstLastPara="1" wrap="square" lIns="92450" tIns="45500" rIns="92450" bIns="45500" anchor="ctr" anchorCtr="0">
            <a:noAutofit/>
          </a:bodyPr>
          <a:lstStyle/>
          <a:p>
            <a:pPr marL="0" marR="0" lvl="0" indent="0" algn="l" rtl="0">
              <a:lnSpc>
                <a:spcPct val="100000"/>
              </a:lnSpc>
              <a:spcBef>
                <a:spcPts val="0"/>
              </a:spcBef>
              <a:spcAft>
                <a:spcPts val="0"/>
              </a:spcAft>
              <a:buSzPts val="1400"/>
              <a:buNone/>
            </a:pPr>
            <a:endParaRPr sz="1200" b="0" i="0" u="none" strike="noStrike" cap="none">
              <a:solidFill>
                <a:srgbClr val="000000"/>
              </a:solidFill>
              <a:latin typeface="Times New Roman"/>
              <a:ea typeface="Times New Roman"/>
              <a:cs typeface="Times New Roman"/>
              <a:sym typeface="Times New Roman"/>
            </a:endParaRPr>
          </a:p>
        </p:txBody>
      </p:sp>
      <p:sp>
        <p:nvSpPr>
          <p:cNvPr id="162" name="Google Shape;162;g8360709b40_0_164:notes"/>
          <p:cNvSpPr>
            <a:spLocks noGrp="1" noRot="1" noChangeAspect="1"/>
          </p:cNvSpPr>
          <p:nvPr>
            <p:ph type="sldImg" idx="3"/>
          </p:nvPr>
        </p:nvSpPr>
        <p:spPr>
          <a:xfrm>
            <a:off x="392113" y="690563"/>
            <a:ext cx="6072187" cy="34163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538356a05_27_9:notes"/>
          <p:cNvSpPr txBox="1">
            <a:spLocks noGrp="1"/>
          </p:cNvSpPr>
          <p:nvPr>
            <p:ph type="hdr" idx="2"/>
          </p:nvPr>
        </p:nvSpPr>
        <p:spPr>
          <a:xfrm>
            <a:off x="5578406" y="95413"/>
            <a:ext cx="633000" cy="2082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doc.: IEEE 802.11-yy/xxxxr0</a:t>
            </a:r>
            <a:endParaRPr sz="1400"/>
          </a:p>
        </p:txBody>
      </p:sp>
      <p:sp>
        <p:nvSpPr>
          <p:cNvPr id="167" name="Google Shape;167;g7538356a05_27_9:notes"/>
          <p:cNvSpPr txBox="1">
            <a:spLocks noGrp="1"/>
          </p:cNvSpPr>
          <p:nvPr>
            <p:ph type="dt" idx="10"/>
          </p:nvPr>
        </p:nvSpPr>
        <p:spPr>
          <a:xfrm>
            <a:off x="646863" y="95413"/>
            <a:ext cx="816600" cy="208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Month Year</a:t>
            </a:r>
            <a:endParaRPr sz="1400"/>
          </a:p>
        </p:txBody>
      </p:sp>
      <p:sp>
        <p:nvSpPr>
          <p:cNvPr id="168" name="Google Shape;168;g7538356a05_27_9:notes"/>
          <p:cNvSpPr txBox="1">
            <a:spLocks noGrp="1"/>
          </p:cNvSpPr>
          <p:nvPr>
            <p:ph type="ftr" idx="11"/>
          </p:nvPr>
        </p:nvSpPr>
        <p:spPr>
          <a:xfrm>
            <a:off x="5298936" y="8853069"/>
            <a:ext cx="912000" cy="17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169" name="Google Shape;169;g7538356a05_27_9:notes"/>
          <p:cNvSpPr txBox="1">
            <a:spLocks noGrp="1"/>
          </p:cNvSpPr>
          <p:nvPr>
            <p:ph type="sldNum" idx="12"/>
          </p:nvPr>
        </p:nvSpPr>
        <p:spPr>
          <a:xfrm>
            <a:off x="3187212" y="8853069"/>
            <a:ext cx="505500" cy="35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6</a:t>
            </a:fld>
            <a:endParaRPr sz="1200">
              <a:solidFill>
                <a:srgbClr val="000000"/>
              </a:solidFill>
              <a:latin typeface="Times New Roman"/>
              <a:ea typeface="Times New Roman"/>
              <a:cs typeface="Times New Roman"/>
              <a:sym typeface="Times New Roman"/>
            </a:endParaRPr>
          </a:p>
        </p:txBody>
      </p:sp>
      <p:sp>
        <p:nvSpPr>
          <p:cNvPr id="170" name="Google Shape;170;g7538356a05_27_9:notes"/>
          <p:cNvSpPr txBox="1"/>
          <p:nvPr/>
        </p:nvSpPr>
        <p:spPr>
          <a:xfrm>
            <a:off x="1141430" y="691353"/>
            <a:ext cx="4575300" cy="3417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0300" tIns="45150" rIns="90300" bIns="451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171" name="Google Shape;171;g7538356a05_27_9:notes"/>
          <p:cNvSpPr txBox="1">
            <a:spLocks noGrp="1"/>
          </p:cNvSpPr>
          <p:nvPr>
            <p:ph type="body" idx="1"/>
          </p:nvPr>
        </p:nvSpPr>
        <p:spPr>
          <a:xfrm>
            <a:off x="913772" y="4343635"/>
            <a:ext cx="5030400" cy="4207800"/>
          </a:xfrm>
          <a:prstGeom prst="rect">
            <a:avLst/>
          </a:prstGeom>
          <a:noFill/>
          <a:ln>
            <a:noFill/>
          </a:ln>
        </p:spPr>
        <p:txBody>
          <a:bodyPr spcFirstLastPara="1" wrap="square" lIns="92450" tIns="45500" rIns="92450" bIns="45500" anchor="ctr" anchorCtr="0">
            <a:noAutofit/>
          </a:bodyPr>
          <a:lstStyle/>
          <a:p>
            <a:pPr marL="0" marR="0" lvl="0" indent="0" algn="l" rtl="0">
              <a:lnSpc>
                <a:spcPct val="100000"/>
              </a:lnSpc>
              <a:spcBef>
                <a:spcPts val="0"/>
              </a:spcBef>
              <a:spcAft>
                <a:spcPts val="0"/>
              </a:spcAft>
              <a:buSzPts val="1400"/>
              <a:buNone/>
            </a:pPr>
            <a:endParaRPr sz="1200" b="0" i="0" u="none" strike="noStrike" cap="none">
              <a:solidFill>
                <a:srgbClr val="000000"/>
              </a:solidFill>
              <a:latin typeface="Times New Roman"/>
              <a:ea typeface="Times New Roman"/>
              <a:cs typeface="Times New Roman"/>
              <a:sym typeface="Times New Roman"/>
            </a:endParaRPr>
          </a:p>
        </p:txBody>
      </p:sp>
      <p:sp>
        <p:nvSpPr>
          <p:cNvPr id="172" name="Google Shape;172;g7538356a05_27_9:notes"/>
          <p:cNvSpPr>
            <a:spLocks noGrp="1" noRot="1" noChangeAspect="1"/>
          </p:cNvSpPr>
          <p:nvPr>
            <p:ph type="sldImg" idx="3"/>
          </p:nvPr>
        </p:nvSpPr>
        <p:spPr>
          <a:xfrm>
            <a:off x="392113" y="690563"/>
            <a:ext cx="6072187" cy="34163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360709b40_0_178:notes"/>
          <p:cNvSpPr txBox="1">
            <a:spLocks noGrp="1"/>
          </p:cNvSpPr>
          <p:nvPr>
            <p:ph type="hdr" idx="2"/>
          </p:nvPr>
        </p:nvSpPr>
        <p:spPr>
          <a:xfrm>
            <a:off x="5578406" y="95413"/>
            <a:ext cx="633000" cy="2082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doc.: IEEE 802.11-yy/xxxxr0</a:t>
            </a:r>
            <a:endParaRPr sz="1400"/>
          </a:p>
        </p:txBody>
      </p:sp>
      <p:sp>
        <p:nvSpPr>
          <p:cNvPr id="177" name="Google Shape;177;g8360709b40_0_178:notes"/>
          <p:cNvSpPr txBox="1">
            <a:spLocks noGrp="1"/>
          </p:cNvSpPr>
          <p:nvPr>
            <p:ph type="dt" idx="10"/>
          </p:nvPr>
        </p:nvSpPr>
        <p:spPr>
          <a:xfrm>
            <a:off x="646863" y="95413"/>
            <a:ext cx="816600" cy="208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Month Year</a:t>
            </a:r>
            <a:endParaRPr sz="1400"/>
          </a:p>
        </p:txBody>
      </p:sp>
      <p:sp>
        <p:nvSpPr>
          <p:cNvPr id="178" name="Google Shape;178;g8360709b40_0_178:notes"/>
          <p:cNvSpPr txBox="1">
            <a:spLocks noGrp="1"/>
          </p:cNvSpPr>
          <p:nvPr>
            <p:ph type="ftr" idx="11"/>
          </p:nvPr>
        </p:nvSpPr>
        <p:spPr>
          <a:xfrm>
            <a:off x="5298936" y="8853069"/>
            <a:ext cx="912000" cy="17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179" name="Google Shape;179;g8360709b40_0_178:notes"/>
          <p:cNvSpPr txBox="1">
            <a:spLocks noGrp="1"/>
          </p:cNvSpPr>
          <p:nvPr>
            <p:ph type="sldNum" idx="12"/>
          </p:nvPr>
        </p:nvSpPr>
        <p:spPr>
          <a:xfrm>
            <a:off x="3187212" y="8853069"/>
            <a:ext cx="505500" cy="35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7</a:t>
            </a:fld>
            <a:endParaRPr sz="1200">
              <a:solidFill>
                <a:srgbClr val="000000"/>
              </a:solidFill>
              <a:latin typeface="Times New Roman"/>
              <a:ea typeface="Times New Roman"/>
              <a:cs typeface="Times New Roman"/>
              <a:sym typeface="Times New Roman"/>
            </a:endParaRPr>
          </a:p>
        </p:txBody>
      </p:sp>
      <p:sp>
        <p:nvSpPr>
          <p:cNvPr id="180" name="Google Shape;180;g8360709b40_0_178:notes"/>
          <p:cNvSpPr txBox="1"/>
          <p:nvPr/>
        </p:nvSpPr>
        <p:spPr>
          <a:xfrm>
            <a:off x="1141430" y="691353"/>
            <a:ext cx="4575300" cy="3417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0300" tIns="45150" rIns="90300" bIns="451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181" name="Google Shape;181;g8360709b40_0_178:notes"/>
          <p:cNvSpPr txBox="1">
            <a:spLocks noGrp="1"/>
          </p:cNvSpPr>
          <p:nvPr>
            <p:ph type="body" idx="1"/>
          </p:nvPr>
        </p:nvSpPr>
        <p:spPr>
          <a:xfrm>
            <a:off x="913772" y="4343635"/>
            <a:ext cx="5030400" cy="4207800"/>
          </a:xfrm>
          <a:prstGeom prst="rect">
            <a:avLst/>
          </a:prstGeom>
          <a:noFill/>
          <a:ln>
            <a:noFill/>
          </a:ln>
        </p:spPr>
        <p:txBody>
          <a:bodyPr spcFirstLastPara="1" wrap="square" lIns="92450" tIns="45500" rIns="92450" bIns="45500" anchor="ctr" anchorCtr="0">
            <a:noAutofit/>
          </a:bodyPr>
          <a:lstStyle/>
          <a:p>
            <a:pPr marL="0" marR="0" lvl="0" indent="0" algn="l" rtl="0">
              <a:lnSpc>
                <a:spcPct val="100000"/>
              </a:lnSpc>
              <a:spcBef>
                <a:spcPts val="0"/>
              </a:spcBef>
              <a:spcAft>
                <a:spcPts val="0"/>
              </a:spcAft>
              <a:buSzPts val="1400"/>
              <a:buNone/>
            </a:pPr>
            <a:endParaRPr sz="1200" b="0" i="0" u="none" strike="noStrike" cap="none">
              <a:solidFill>
                <a:srgbClr val="000000"/>
              </a:solidFill>
              <a:latin typeface="Times New Roman"/>
              <a:ea typeface="Times New Roman"/>
              <a:cs typeface="Times New Roman"/>
              <a:sym typeface="Times New Roman"/>
            </a:endParaRPr>
          </a:p>
        </p:txBody>
      </p:sp>
      <p:sp>
        <p:nvSpPr>
          <p:cNvPr id="182" name="Google Shape;182;g8360709b40_0_178:notes"/>
          <p:cNvSpPr>
            <a:spLocks noGrp="1" noRot="1" noChangeAspect="1"/>
          </p:cNvSpPr>
          <p:nvPr>
            <p:ph type="sldImg" idx="3"/>
          </p:nvPr>
        </p:nvSpPr>
        <p:spPr>
          <a:xfrm>
            <a:off x="392113" y="690563"/>
            <a:ext cx="6072187" cy="34163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360709b40_0_189:notes"/>
          <p:cNvSpPr txBox="1">
            <a:spLocks noGrp="1"/>
          </p:cNvSpPr>
          <p:nvPr>
            <p:ph type="hdr" idx="2"/>
          </p:nvPr>
        </p:nvSpPr>
        <p:spPr>
          <a:xfrm>
            <a:off x="5578406" y="95413"/>
            <a:ext cx="633000" cy="2082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doc.: IEEE 802.11-yy/xxxxr0</a:t>
            </a:r>
            <a:endParaRPr sz="1400"/>
          </a:p>
        </p:txBody>
      </p:sp>
      <p:sp>
        <p:nvSpPr>
          <p:cNvPr id="187" name="Google Shape;187;g8360709b40_0_189:notes"/>
          <p:cNvSpPr txBox="1">
            <a:spLocks noGrp="1"/>
          </p:cNvSpPr>
          <p:nvPr>
            <p:ph type="dt" idx="10"/>
          </p:nvPr>
        </p:nvSpPr>
        <p:spPr>
          <a:xfrm>
            <a:off x="646863" y="95413"/>
            <a:ext cx="816600" cy="208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Month Year</a:t>
            </a:r>
            <a:endParaRPr sz="1400"/>
          </a:p>
        </p:txBody>
      </p:sp>
      <p:sp>
        <p:nvSpPr>
          <p:cNvPr id="188" name="Google Shape;188;g8360709b40_0_189:notes"/>
          <p:cNvSpPr txBox="1">
            <a:spLocks noGrp="1"/>
          </p:cNvSpPr>
          <p:nvPr>
            <p:ph type="ftr" idx="11"/>
          </p:nvPr>
        </p:nvSpPr>
        <p:spPr>
          <a:xfrm>
            <a:off x="5298936" y="8853069"/>
            <a:ext cx="912000" cy="17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189" name="Google Shape;189;g8360709b40_0_189:notes"/>
          <p:cNvSpPr txBox="1">
            <a:spLocks noGrp="1"/>
          </p:cNvSpPr>
          <p:nvPr>
            <p:ph type="sldNum" idx="12"/>
          </p:nvPr>
        </p:nvSpPr>
        <p:spPr>
          <a:xfrm>
            <a:off x="3187212" y="8853069"/>
            <a:ext cx="505500" cy="35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8</a:t>
            </a:fld>
            <a:endParaRPr sz="1200">
              <a:solidFill>
                <a:srgbClr val="000000"/>
              </a:solidFill>
              <a:latin typeface="Times New Roman"/>
              <a:ea typeface="Times New Roman"/>
              <a:cs typeface="Times New Roman"/>
              <a:sym typeface="Times New Roman"/>
            </a:endParaRPr>
          </a:p>
        </p:txBody>
      </p:sp>
      <p:sp>
        <p:nvSpPr>
          <p:cNvPr id="190" name="Google Shape;190;g8360709b40_0_189:notes"/>
          <p:cNvSpPr txBox="1"/>
          <p:nvPr/>
        </p:nvSpPr>
        <p:spPr>
          <a:xfrm>
            <a:off x="1141430" y="691353"/>
            <a:ext cx="4575300" cy="3417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0300" tIns="45150" rIns="90300" bIns="451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191" name="Google Shape;191;g8360709b40_0_189:notes"/>
          <p:cNvSpPr txBox="1">
            <a:spLocks noGrp="1"/>
          </p:cNvSpPr>
          <p:nvPr>
            <p:ph type="body" idx="1"/>
          </p:nvPr>
        </p:nvSpPr>
        <p:spPr>
          <a:xfrm>
            <a:off x="913772" y="4343635"/>
            <a:ext cx="5030400" cy="4207800"/>
          </a:xfrm>
          <a:prstGeom prst="rect">
            <a:avLst/>
          </a:prstGeom>
          <a:noFill/>
          <a:ln>
            <a:noFill/>
          </a:ln>
        </p:spPr>
        <p:txBody>
          <a:bodyPr spcFirstLastPara="1" wrap="square" lIns="92450" tIns="45500" rIns="92450" bIns="45500" anchor="ctr" anchorCtr="0">
            <a:noAutofit/>
          </a:bodyPr>
          <a:lstStyle/>
          <a:p>
            <a:pPr marL="0" marR="0" lvl="0" indent="0" algn="l" rtl="0">
              <a:lnSpc>
                <a:spcPct val="100000"/>
              </a:lnSpc>
              <a:spcBef>
                <a:spcPts val="0"/>
              </a:spcBef>
              <a:spcAft>
                <a:spcPts val="0"/>
              </a:spcAft>
              <a:buSzPts val="1400"/>
              <a:buNone/>
            </a:pPr>
            <a:endParaRPr sz="1200" b="0" i="0" u="none" strike="noStrike" cap="none">
              <a:solidFill>
                <a:srgbClr val="000000"/>
              </a:solidFill>
              <a:latin typeface="Times New Roman"/>
              <a:ea typeface="Times New Roman"/>
              <a:cs typeface="Times New Roman"/>
              <a:sym typeface="Times New Roman"/>
            </a:endParaRPr>
          </a:p>
        </p:txBody>
      </p:sp>
      <p:sp>
        <p:nvSpPr>
          <p:cNvPr id="192" name="Google Shape;192;g8360709b40_0_189:notes"/>
          <p:cNvSpPr>
            <a:spLocks noGrp="1" noRot="1" noChangeAspect="1"/>
          </p:cNvSpPr>
          <p:nvPr>
            <p:ph type="sldImg" idx="3"/>
          </p:nvPr>
        </p:nvSpPr>
        <p:spPr>
          <a:xfrm>
            <a:off x="392113" y="690563"/>
            <a:ext cx="6072187" cy="34163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531a9cf9a_5_504:notes"/>
          <p:cNvSpPr txBox="1">
            <a:spLocks noGrp="1"/>
          </p:cNvSpPr>
          <p:nvPr>
            <p:ph type="hdr" idx="2"/>
          </p:nvPr>
        </p:nvSpPr>
        <p:spPr>
          <a:xfrm>
            <a:off x="5578406" y="95413"/>
            <a:ext cx="633000" cy="2082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doc.: IEEE 802.11-yy/xxxxr0</a:t>
            </a:r>
            <a:endParaRPr sz="1400"/>
          </a:p>
        </p:txBody>
      </p:sp>
      <p:sp>
        <p:nvSpPr>
          <p:cNvPr id="197" name="Google Shape;197;g8531a9cf9a_5_504:notes"/>
          <p:cNvSpPr txBox="1">
            <a:spLocks noGrp="1"/>
          </p:cNvSpPr>
          <p:nvPr>
            <p:ph type="dt" idx="10"/>
          </p:nvPr>
        </p:nvSpPr>
        <p:spPr>
          <a:xfrm>
            <a:off x="646863" y="95413"/>
            <a:ext cx="816600" cy="2082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SzPts val="1400"/>
              <a:buNone/>
            </a:pPr>
            <a:r>
              <a:rPr lang="en" sz="1400" b="1">
                <a:solidFill>
                  <a:srgbClr val="000000"/>
                </a:solidFill>
                <a:latin typeface="Times New Roman"/>
                <a:ea typeface="Times New Roman"/>
                <a:cs typeface="Times New Roman"/>
                <a:sym typeface="Times New Roman"/>
              </a:rPr>
              <a:t>Month Year</a:t>
            </a:r>
            <a:endParaRPr sz="1400"/>
          </a:p>
        </p:txBody>
      </p:sp>
      <p:sp>
        <p:nvSpPr>
          <p:cNvPr id="198" name="Google Shape;198;g8531a9cf9a_5_504:notes"/>
          <p:cNvSpPr txBox="1">
            <a:spLocks noGrp="1"/>
          </p:cNvSpPr>
          <p:nvPr>
            <p:ph type="ftr" idx="11"/>
          </p:nvPr>
        </p:nvSpPr>
        <p:spPr>
          <a:xfrm>
            <a:off x="5298936" y="8853069"/>
            <a:ext cx="912000" cy="17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400"/>
              <a:buNone/>
            </a:pPr>
            <a:r>
              <a:rPr lang="en" sz="1200">
                <a:solidFill>
                  <a:srgbClr val="000000"/>
                </a:solidFill>
                <a:latin typeface="Times New Roman"/>
                <a:ea typeface="Times New Roman"/>
                <a:cs typeface="Times New Roman"/>
                <a:sym typeface="Times New Roman"/>
              </a:rPr>
              <a:t>John Doe, Some Company</a:t>
            </a:r>
            <a:endParaRPr sz="1400"/>
          </a:p>
        </p:txBody>
      </p:sp>
      <p:sp>
        <p:nvSpPr>
          <p:cNvPr id="199" name="Google Shape;199;g8531a9cf9a_5_504:notes"/>
          <p:cNvSpPr txBox="1">
            <a:spLocks noGrp="1"/>
          </p:cNvSpPr>
          <p:nvPr>
            <p:ph type="sldNum" idx="12"/>
          </p:nvPr>
        </p:nvSpPr>
        <p:spPr>
          <a:xfrm>
            <a:off x="3187212" y="8853069"/>
            <a:ext cx="505500" cy="3582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200"/>
              <a:buNone/>
            </a:pPr>
            <a:r>
              <a:rPr lang="en" sz="1200">
                <a:solidFill>
                  <a:srgbClr val="000000"/>
                </a:solidFill>
                <a:latin typeface="Times New Roman"/>
                <a:ea typeface="Times New Roman"/>
                <a:cs typeface="Times New Roman"/>
                <a:sym typeface="Times New Roman"/>
              </a:rPr>
              <a:t>Page </a:t>
            </a:r>
            <a:fld id="{00000000-1234-1234-1234-123412341234}" type="slidenum">
              <a:rPr lang="en" sz="1200">
                <a:solidFill>
                  <a:srgbClr val="000000"/>
                </a:solidFill>
                <a:latin typeface="Times New Roman"/>
                <a:ea typeface="Times New Roman"/>
                <a:cs typeface="Times New Roman"/>
                <a:sym typeface="Times New Roman"/>
              </a:rPr>
              <a:t>9</a:t>
            </a:fld>
            <a:endParaRPr sz="1200">
              <a:solidFill>
                <a:srgbClr val="000000"/>
              </a:solidFill>
              <a:latin typeface="Times New Roman"/>
              <a:ea typeface="Times New Roman"/>
              <a:cs typeface="Times New Roman"/>
              <a:sym typeface="Times New Roman"/>
            </a:endParaRPr>
          </a:p>
        </p:txBody>
      </p:sp>
      <p:sp>
        <p:nvSpPr>
          <p:cNvPr id="200" name="Google Shape;200;g8531a9cf9a_5_504:notes"/>
          <p:cNvSpPr txBox="1"/>
          <p:nvPr/>
        </p:nvSpPr>
        <p:spPr>
          <a:xfrm>
            <a:off x="1141430" y="691353"/>
            <a:ext cx="4575300" cy="3417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0300" tIns="45150" rIns="90300" bIns="4515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201" name="Google Shape;201;g8531a9cf9a_5_504:notes"/>
          <p:cNvSpPr txBox="1">
            <a:spLocks noGrp="1"/>
          </p:cNvSpPr>
          <p:nvPr>
            <p:ph type="body" idx="1"/>
          </p:nvPr>
        </p:nvSpPr>
        <p:spPr>
          <a:xfrm>
            <a:off x="913772" y="4343635"/>
            <a:ext cx="5030400" cy="4207800"/>
          </a:xfrm>
          <a:prstGeom prst="rect">
            <a:avLst/>
          </a:prstGeom>
          <a:noFill/>
          <a:ln>
            <a:noFill/>
          </a:ln>
        </p:spPr>
        <p:txBody>
          <a:bodyPr spcFirstLastPara="1" wrap="square" lIns="92450" tIns="45500" rIns="92450" bIns="45500" anchor="ctr" anchorCtr="0">
            <a:noAutofit/>
          </a:bodyPr>
          <a:lstStyle/>
          <a:p>
            <a:pPr marL="0" marR="0" lvl="0" indent="0" algn="l" rtl="0">
              <a:lnSpc>
                <a:spcPct val="100000"/>
              </a:lnSpc>
              <a:spcBef>
                <a:spcPts val="0"/>
              </a:spcBef>
              <a:spcAft>
                <a:spcPts val="0"/>
              </a:spcAft>
              <a:buSzPts val="1400"/>
              <a:buNone/>
            </a:pPr>
            <a:endParaRPr sz="1200" b="0" i="0" u="none" strike="noStrike" cap="none">
              <a:solidFill>
                <a:srgbClr val="000000"/>
              </a:solidFill>
              <a:latin typeface="Times New Roman"/>
              <a:ea typeface="Times New Roman"/>
              <a:cs typeface="Times New Roman"/>
              <a:sym typeface="Times New Roman"/>
            </a:endParaRPr>
          </a:p>
        </p:txBody>
      </p:sp>
      <p:sp>
        <p:nvSpPr>
          <p:cNvPr id="202" name="Google Shape;202;g8531a9cf9a_5_504:notes"/>
          <p:cNvSpPr>
            <a:spLocks noGrp="1" noRot="1" noChangeAspect="1"/>
          </p:cNvSpPr>
          <p:nvPr>
            <p:ph type="sldImg" idx="3"/>
          </p:nvPr>
        </p:nvSpPr>
        <p:spPr>
          <a:xfrm>
            <a:off x="392113" y="690563"/>
            <a:ext cx="6072187" cy="3416300"/>
          </a:xfrm>
          <a:custGeom>
            <a:avLst/>
            <a:gdLst/>
            <a:ahLst/>
            <a:cxnLst/>
            <a:rect l="l" t="t" r="r" b="b"/>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685800" y="1597819"/>
            <a:ext cx="7772400" cy="11025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61" name="Google Shape;61;p14"/>
          <p:cNvSpPr txBox="1">
            <a:spLocks noGrp="1"/>
          </p:cNvSpPr>
          <p:nvPr>
            <p:ph type="subTitle" idx="1"/>
          </p:nvPr>
        </p:nvSpPr>
        <p:spPr>
          <a:xfrm>
            <a:off x="1371600" y="2914650"/>
            <a:ext cx="6400800" cy="1314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500"/>
              </a:spcBef>
              <a:spcAft>
                <a:spcPts val="0"/>
              </a:spcAft>
              <a:buClr>
                <a:srgbClr val="000000"/>
              </a:buClr>
              <a:buSzPts val="1800"/>
              <a:buFont typeface="Times New Roman"/>
              <a:buNone/>
              <a:defRPr sz="1800" b="1"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400"/>
              </a:spcBef>
              <a:spcAft>
                <a:spcPts val="0"/>
              </a:spcAft>
              <a:buClr>
                <a:srgbClr val="000000"/>
              </a:buClr>
              <a:buSzPts val="1500"/>
              <a:buFont typeface="Times New Roman"/>
              <a:buNone/>
              <a:defRPr sz="1500" b="0"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30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30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30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30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30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30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30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9pPr>
          </a:lstStyle>
          <a:p>
            <a:endParaRPr/>
          </a:p>
        </p:txBody>
      </p:sp>
      <p:sp>
        <p:nvSpPr>
          <p:cNvPr id="62" name="Google Shape;62;p14"/>
          <p:cNvSpPr txBox="1">
            <a:spLocks noGrp="1"/>
          </p:cNvSpPr>
          <p:nvPr>
            <p:ph type="dt" idx="10"/>
          </p:nvPr>
        </p:nvSpPr>
        <p:spPr>
          <a:xfrm>
            <a:off x="163513" y="250031"/>
            <a:ext cx="1874700" cy="2049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SzPts val="1100"/>
              <a:buNone/>
              <a:defRPr sz="1400" b="1">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63" name="Google Shape;63;p14"/>
          <p:cNvSpPr txBox="1">
            <a:spLocks noGrp="1"/>
          </p:cNvSpPr>
          <p:nvPr>
            <p:ph type="ftr" idx="11"/>
          </p:nvPr>
        </p:nvSpPr>
        <p:spPr>
          <a:xfrm>
            <a:off x="5357818" y="4856561"/>
            <a:ext cx="3184500" cy="135600"/>
          </a:xfrm>
          <a:prstGeom prst="rect">
            <a:avLst/>
          </a:prstGeom>
          <a:noFill/>
          <a:ln>
            <a:noFill/>
          </a:ln>
        </p:spPr>
        <p:txBody>
          <a:bodyPr spcFirstLastPara="1" wrap="square" lIns="68575" tIns="68575" rIns="68575" bIns="68575" anchor="t" anchorCtr="0">
            <a:noAutofit/>
          </a:bodyPr>
          <a:lstStyle>
            <a:lvl1pPr marR="0" lvl="0" algn="r" rtl="0">
              <a:lnSpc>
                <a:spcPct val="100000"/>
              </a:lnSpc>
              <a:spcBef>
                <a:spcPts val="0"/>
              </a:spcBef>
              <a:spcAft>
                <a:spcPts val="0"/>
              </a:spcAft>
              <a:buSzPts val="1100"/>
              <a:buNone/>
              <a:defRPr sz="900">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64" name="Google Shape;64;p14"/>
          <p:cNvSpPr txBox="1">
            <a:spLocks noGrp="1"/>
          </p:cNvSpPr>
          <p:nvPr>
            <p:ph type="sldNum" idx="12"/>
          </p:nvPr>
        </p:nvSpPr>
        <p:spPr>
          <a:xfrm>
            <a:off x="4345000" y="4668158"/>
            <a:ext cx="528600" cy="461100"/>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784861" y="461011"/>
            <a:ext cx="7770900" cy="798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9pPr>
          </a:lstStyle>
          <a:p>
            <a:endParaRPr dirty="0"/>
          </a:p>
        </p:txBody>
      </p:sp>
      <p:sp>
        <p:nvSpPr>
          <p:cNvPr id="67" name="Google Shape;67;p15"/>
          <p:cNvSpPr txBox="1">
            <a:spLocks noGrp="1"/>
          </p:cNvSpPr>
          <p:nvPr>
            <p:ph type="body" idx="1"/>
          </p:nvPr>
        </p:nvSpPr>
        <p:spPr>
          <a:xfrm>
            <a:off x="685763" y="704251"/>
            <a:ext cx="7770900" cy="30849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500"/>
              </a:spcBef>
              <a:spcAft>
                <a:spcPts val="0"/>
              </a:spcAft>
              <a:buSzPts val="1100"/>
              <a:buNone/>
              <a:defRPr sz="18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400"/>
              </a:spcBef>
              <a:spcAft>
                <a:spcPts val="0"/>
              </a:spcAft>
              <a:buSzPts val="1100"/>
              <a:buNone/>
              <a:defRPr sz="15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00"/>
              </a:spcBef>
              <a:spcAft>
                <a:spcPts val="0"/>
              </a:spcAft>
              <a:buSzPts val="1100"/>
              <a:buNone/>
              <a:defRPr sz="14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9pPr>
          </a:lstStyle>
          <a:p>
            <a:endParaRPr/>
          </a:p>
        </p:txBody>
      </p:sp>
      <p:sp>
        <p:nvSpPr>
          <p:cNvPr id="68" name="Google Shape;68;p15"/>
          <p:cNvSpPr txBox="1">
            <a:spLocks noGrp="1"/>
          </p:cNvSpPr>
          <p:nvPr>
            <p:ph type="ftr" idx="11"/>
          </p:nvPr>
        </p:nvSpPr>
        <p:spPr>
          <a:xfrm>
            <a:off x="5357818" y="4856561"/>
            <a:ext cx="3184500" cy="135600"/>
          </a:xfrm>
          <a:prstGeom prst="rect">
            <a:avLst/>
          </a:prstGeom>
          <a:noFill/>
          <a:ln>
            <a:noFill/>
          </a:ln>
        </p:spPr>
        <p:txBody>
          <a:bodyPr spcFirstLastPara="1" wrap="square" lIns="68575" tIns="68575" rIns="68575" bIns="68575" anchor="t" anchorCtr="0">
            <a:noAutofit/>
          </a:bodyPr>
          <a:lstStyle>
            <a:lvl1pPr marR="0" lvl="0" algn="r" rtl="0">
              <a:lnSpc>
                <a:spcPct val="100000"/>
              </a:lnSpc>
              <a:spcBef>
                <a:spcPts val="0"/>
              </a:spcBef>
              <a:spcAft>
                <a:spcPts val="0"/>
              </a:spcAft>
              <a:buSzPts val="1100"/>
              <a:buNone/>
              <a:defRPr sz="900">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722313" y="3305176"/>
            <a:ext cx="7772400" cy="10215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SzPts val="1100"/>
              <a:buNone/>
              <a:defRPr sz="3000" b="1"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71" name="Google Shape;71;p16"/>
          <p:cNvSpPr txBox="1">
            <a:spLocks noGrp="1"/>
          </p:cNvSpPr>
          <p:nvPr>
            <p:ph type="body" idx="1"/>
          </p:nvPr>
        </p:nvSpPr>
        <p:spPr>
          <a:xfrm>
            <a:off x="722313" y="2180035"/>
            <a:ext cx="7772400" cy="11250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100000"/>
              </a:lnSpc>
              <a:spcBef>
                <a:spcPts val="500"/>
              </a:spcBef>
              <a:spcAft>
                <a:spcPts val="0"/>
              </a:spcAft>
              <a:buClr>
                <a:srgbClr val="000000"/>
              </a:buClr>
              <a:buSzPts val="1500"/>
              <a:buFont typeface="Times New Roman"/>
              <a:buNone/>
              <a:defRPr sz="15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40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00"/>
              </a:spcBef>
              <a:spcAft>
                <a:spcPts val="0"/>
              </a:spcAft>
              <a:buClr>
                <a:srgbClr val="000000"/>
              </a:buClr>
              <a:buSzPts val="1200"/>
              <a:buFont typeface="Times New Roman"/>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00"/>
              </a:spcBef>
              <a:spcAft>
                <a:spcPts val="0"/>
              </a:spcAft>
              <a:buClr>
                <a:srgbClr val="000000"/>
              </a:buClr>
              <a:buSzPts val="1100"/>
              <a:buFont typeface="Times New Roman"/>
              <a:buNone/>
              <a:defRPr sz="11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00"/>
              </a:spcBef>
              <a:spcAft>
                <a:spcPts val="0"/>
              </a:spcAft>
              <a:buClr>
                <a:srgbClr val="000000"/>
              </a:buClr>
              <a:buSzPts val="1100"/>
              <a:buFont typeface="Times New Roman"/>
              <a:buNone/>
              <a:defRPr sz="11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300"/>
              </a:spcBef>
              <a:spcAft>
                <a:spcPts val="0"/>
              </a:spcAft>
              <a:buClr>
                <a:srgbClr val="000000"/>
              </a:buClr>
              <a:buSzPts val="1100"/>
              <a:buFont typeface="Times New Roman"/>
              <a:buNone/>
              <a:defRPr sz="11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300"/>
              </a:spcBef>
              <a:spcAft>
                <a:spcPts val="0"/>
              </a:spcAft>
              <a:buClr>
                <a:srgbClr val="000000"/>
              </a:buClr>
              <a:buSzPts val="1100"/>
              <a:buFont typeface="Times New Roman"/>
              <a:buNone/>
              <a:defRPr sz="11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300"/>
              </a:spcBef>
              <a:spcAft>
                <a:spcPts val="0"/>
              </a:spcAft>
              <a:buClr>
                <a:srgbClr val="000000"/>
              </a:buClr>
              <a:buSzPts val="1100"/>
              <a:buFont typeface="Times New Roman"/>
              <a:buNone/>
              <a:defRPr sz="11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300"/>
              </a:spcBef>
              <a:spcAft>
                <a:spcPts val="0"/>
              </a:spcAft>
              <a:buClr>
                <a:srgbClr val="000000"/>
              </a:buClr>
              <a:buSzPts val="1100"/>
              <a:buFont typeface="Times New Roman"/>
              <a:buNone/>
              <a:defRPr sz="1100" b="0" i="0" u="none" strike="noStrike" cap="none">
                <a:solidFill>
                  <a:srgbClr val="000000"/>
                </a:solidFill>
                <a:latin typeface="Times New Roman"/>
                <a:ea typeface="Times New Roman"/>
                <a:cs typeface="Times New Roman"/>
                <a:sym typeface="Times New Roman"/>
              </a:defRPr>
            </a:lvl9pPr>
          </a:lstStyle>
          <a:p>
            <a:endParaRPr/>
          </a:p>
        </p:txBody>
      </p:sp>
      <p:sp>
        <p:nvSpPr>
          <p:cNvPr id="72" name="Google Shape;72;p16"/>
          <p:cNvSpPr txBox="1">
            <a:spLocks noGrp="1"/>
          </p:cNvSpPr>
          <p:nvPr>
            <p:ph type="dt" idx="10"/>
          </p:nvPr>
        </p:nvSpPr>
        <p:spPr>
          <a:xfrm>
            <a:off x="696913" y="250031"/>
            <a:ext cx="1874700" cy="2049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SzPts val="1100"/>
              <a:buNone/>
              <a:defRPr sz="1400" b="1">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73" name="Google Shape;73;p16"/>
          <p:cNvSpPr txBox="1">
            <a:spLocks noGrp="1"/>
          </p:cNvSpPr>
          <p:nvPr>
            <p:ph type="ftr" idx="11"/>
          </p:nvPr>
        </p:nvSpPr>
        <p:spPr>
          <a:xfrm>
            <a:off x="5357818" y="4856561"/>
            <a:ext cx="3184500" cy="135600"/>
          </a:xfrm>
          <a:prstGeom prst="rect">
            <a:avLst/>
          </a:prstGeom>
          <a:noFill/>
          <a:ln>
            <a:noFill/>
          </a:ln>
        </p:spPr>
        <p:txBody>
          <a:bodyPr spcFirstLastPara="1" wrap="square" lIns="68575" tIns="68575" rIns="68575" bIns="68575" anchor="t" anchorCtr="0">
            <a:noAutofit/>
          </a:bodyPr>
          <a:lstStyle>
            <a:lvl1pPr marR="0" lvl="0" algn="r" rtl="0">
              <a:lnSpc>
                <a:spcPct val="100000"/>
              </a:lnSpc>
              <a:spcBef>
                <a:spcPts val="0"/>
              </a:spcBef>
              <a:spcAft>
                <a:spcPts val="0"/>
              </a:spcAft>
              <a:buSzPts val="1100"/>
              <a:buNone/>
              <a:defRPr sz="900">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9pPr>
          </a:lstStyle>
          <a:p>
            <a:endParaRPr dirty="0"/>
          </a:p>
        </p:txBody>
      </p:sp>
      <p:sp>
        <p:nvSpPr>
          <p:cNvPr id="74" name="Google Shape;74;p16"/>
          <p:cNvSpPr txBox="1">
            <a:spLocks noGrp="1"/>
          </p:cNvSpPr>
          <p:nvPr>
            <p:ph type="sldNum" idx="12"/>
          </p:nvPr>
        </p:nvSpPr>
        <p:spPr>
          <a:xfrm>
            <a:off x="4345000" y="4668158"/>
            <a:ext cx="528600" cy="461100"/>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685800" y="457200"/>
            <a:ext cx="7770900" cy="798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77" name="Google Shape;77;p17"/>
          <p:cNvSpPr txBox="1">
            <a:spLocks noGrp="1"/>
          </p:cNvSpPr>
          <p:nvPr>
            <p:ph type="body" idx="1"/>
          </p:nvPr>
        </p:nvSpPr>
        <p:spPr>
          <a:xfrm>
            <a:off x="685801" y="1485901"/>
            <a:ext cx="3808500" cy="30849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500"/>
              </a:spcBef>
              <a:spcAft>
                <a:spcPts val="0"/>
              </a:spcAft>
              <a:buSzPts val="1100"/>
              <a:buNone/>
              <a:defRPr sz="21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400"/>
              </a:spcBef>
              <a:spcAft>
                <a:spcPts val="0"/>
              </a:spcAft>
              <a:buSzPts val="1100"/>
              <a:buNone/>
              <a:defRPr sz="18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00"/>
              </a:spcBef>
              <a:spcAft>
                <a:spcPts val="0"/>
              </a:spcAft>
              <a:buSzPts val="1100"/>
              <a:buNone/>
              <a:defRPr sz="15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00"/>
              </a:spcBef>
              <a:spcAft>
                <a:spcPts val="0"/>
              </a:spcAft>
              <a:buSzPts val="1100"/>
              <a:buNone/>
              <a:defRPr sz="14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00"/>
              </a:spcBef>
              <a:spcAft>
                <a:spcPts val="0"/>
              </a:spcAft>
              <a:buSzPts val="1100"/>
              <a:buNone/>
              <a:defRPr sz="14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300"/>
              </a:spcBef>
              <a:spcAft>
                <a:spcPts val="0"/>
              </a:spcAft>
              <a:buSzPts val="1100"/>
              <a:buNone/>
              <a:defRPr sz="14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300"/>
              </a:spcBef>
              <a:spcAft>
                <a:spcPts val="0"/>
              </a:spcAft>
              <a:buSzPts val="1100"/>
              <a:buNone/>
              <a:defRPr sz="14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300"/>
              </a:spcBef>
              <a:spcAft>
                <a:spcPts val="0"/>
              </a:spcAft>
              <a:buSzPts val="1100"/>
              <a:buNone/>
              <a:defRPr sz="14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300"/>
              </a:spcBef>
              <a:spcAft>
                <a:spcPts val="0"/>
              </a:spcAft>
              <a:buSzPts val="1100"/>
              <a:buNone/>
              <a:defRPr sz="1400" b="0" i="0" u="none" strike="noStrike" cap="none">
                <a:solidFill>
                  <a:srgbClr val="000000"/>
                </a:solidFill>
                <a:latin typeface="Times New Roman"/>
                <a:ea typeface="Times New Roman"/>
                <a:cs typeface="Times New Roman"/>
                <a:sym typeface="Times New Roman"/>
              </a:defRPr>
            </a:lvl9pPr>
          </a:lstStyle>
          <a:p>
            <a:endParaRPr/>
          </a:p>
        </p:txBody>
      </p:sp>
      <p:sp>
        <p:nvSpPr>
          <p:cNvPr id="78" name="Google Shape;78;p17"/>
          <p:cNvSpPr txBox="1">
            <a:spLocks noGrp="1"/>
          </p:cNvSpPr>
          <p:nvPr>
            <p:ph type="body" idx="2"/>
          </p:nvPr>
        </p:nvSpPr>
        <p:spPr>
          <a:xfrm>
            <a:off x="4646613" y="1485901"/>
            <a:ext cx="3810000" cy="30849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500"/>
              </a:spcBef>
              <a:spcAft>
                <a:spcPts val="0"/>
              </a:spcAft>
              <a:buSzPts val="1100"/>
              <a:buNone/>
              <a:defRPr sz="21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400"/>
              </a:spcBef>
              <a:spcAft>
                <a:spcPts val="0"/>
              </a:spcAft>
              <a:buSzPts val="1100"/>
              <a:buNone/>
              <a:defRPr sz="18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00"/>
              </a:spcBef>
              <a:spcAft>
                <a:spcPts val="0"/>
              </a:spcAft>
              <a:buSzPts val="1100"/>
              <a:buNone/>
              <a:defRPr sz="15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00"/>
              </a:spcBef>
              <a:spcAft>
                <a:spcPts val="0"/>
              </a:spcAft>
              <a:buSzPts val="1100"/>
              <a:buNone/>
              <a:defRPr sz="14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00"/>
              </a:spcBef>
              <a:spcAft>
                <a:spcPts val="0"/>
              </a:spcAft>
              <a:buSzPts val="1100"/>
              <a:buNone/>
              <a:defRPr sz="14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300"/>
              </a:spcBef>
              <a:spcAft>
                <a:spcPts val="0"/>
              </a:spcAft>
              <a:buSzPts val="1100"/>
              <a:buNone/>
              <a:defRPr sz="14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300"/>
              </a:spcBef>
              <a:spcAft>
                <a:spcPts val="0"/>
              </a:spcAft>
              <a:buSzPts val="1100"/>
              <a:buNone/>
              <a:defRPr sz="14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300"/>
              </a:spcBef>
              <a:spcAft>
                <a:spcPts val="0"/>
              </a:spcAft>
              <a:buSzPts val="1100"/>
              <a:buNone/>
              <a:defRPr sz="14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300"/>
              </a:spcBef>
              <a:spcAft>
                <a:spcPts val="0"/>
              </a:spcAft>
              <a:buSzPts val="1100"/>
              <a:buNone/>
              <a:defRPr sz="1400" b="0" i="0" u="none" strike="noStrike" cap="none">
                <a:solidFill>
                  <a:srgbClr val="000000"/>
                </a:solidFill>
                <a:latin typeface="Times New Roman"/>
                <a:ea typeface="Times New Roman"/>
                <a:cs typeface="Times New Roman"/>
                <a:sym typeface="Times New Roman"/>
              </a:defRPr>
            </a:lvl9pPr>
          </a:lstStyle>
          <a:p>
            <a:endParaRPr/>
          </a:p>
        </p:txBody>
      </p:sp>
      <p:sp>
        <p:nvSpPr>
          <p:cNvPr id="79" name="Google Shape;79;p17"/>
          <p:cNvSpPr txBox="1">
            <a:spLocks noGrp="1"/>
          </p:cNvSpPr>
          <p:nvPr>
            <p:ph type="dt" idx="10"/>
          </p:nvPr>
        </p:nvSpPr>
        <p:spPr>
          <a:xfrm>
            <a:off x="696913" y="250031"/>
            <a:ext cx="1874700" cy="2049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SzPts val="1100"/>
              <a:buNone/>
              <a:defRPr sz="1400" b="1">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80" name="Google Shape;80;p17"/>
          <p:cNvSpPr txBox="1">
            <a:spLocks noGrp="1"/>
          </p:cNvSpPr>
          <p:nvPr>
            <p:ph type="ftr" idx="11"/>
          </p:nvPr>
        </p:nvSpPr>
        <p:spPr>
          <a:xfrm>
            <a:off x="5357818" y="4856561"/>
            <a:ext cx="3184500" cy="135600"/>
          </a:xfrm>
          <a:prstGeom prst="rect">
            <a:avLst/>
          </a:prstGeom>
          <a:noFill/>
          <a:ln>
            <a:noFill/>
          </a:ln>
        </p:spPr>
        <p:txBody>
          <a:bodyPr spcFirstLastPara="1" wrap="square" lIns="68575" tIns="68575" rIns="68575" bIns="68575" anchor="t" anchorCtr="0">
            <a:noAutofit/>
          </a:bodyPr>
          <a:lstStyle>
            <a:lvl1pPr marR="0" lvl="0" algn="r" rtl="0">
              <a:lnSpc>
                <a:spcPct val="100000"/>
              </a:lnSpc>
              <a:spcBef>
                <a:spcPts val="0"/>
              </a:spcBef>
              <a:spcAft>
                <a:spcPts val="0"/>
              </a:spcAft>
              <a:buSzPts val="1100"/>
              <a:buNone/>
              <a:defRPr sz="900">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81" name="Google Shape;81;p17"/>
          <p:cNvSpPr txBox="1">
            <a:spLocks noGrp="1"/>
          </p:cNvSpPr>
          <p:nvPr>
            <p:ph type="sldNum" idx="12"/>
          </p:nvPr>
        </p:nvSpPr>
        <p:spPr>
          <a:xfrm>
            <a:off x="4345000" y="4668158"/>
            <a:ext cx="528600" cy="461100"/>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84" name="Google Shape;84;p18"/>
          <p:cNvSpPr txBox="1">
            <a:spLocks noGrp="1"/>
          </p:cNvSpPr>
          <p:nvPr>
            <p:ph type="body" idx="1"/>
          </p:nvPr>
        </p:nvSpPr>
        <p:spPr>
          <a:xfrm>
            <a:off x="457200" y="1151335"/>
            <a:ext cx="4040100" cy="4797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100000"/>
              </a:lnSpc>
              <a:spcBef>
                <a:spcPts val="500"/>
              </a:spcBef>
              <a:spcAft>
                <a:spcPts val="0"/>
              </a:spcAft>
              <a:buClr>
                <a:srgbClr val="000000"/>
              </a:buClr>
              <a:buSzPts val="1800"/>
              <a:buFont typeface="Times New Roman"/>
              <a:buNone/>
              <a:defRPr sz="18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400"/>
              </a:spcBef>
              <a:spcAft>
                <a:spcPts val="0"/>
              </a:spcAft>
              <a:buClr>
                <a:srgbClr val="000000"/>
              </a:buClr>
              <a:buSzPts val="1500"/>
              <a:buFont typeface="Times New Roman"/>
              <a:buNone/>
              <a:defRPr sz="1500" b="1"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0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0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0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30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30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30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30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9pPr>
          </a:lstStyle>
          <a:p>
            <a:endParaRPr/>
          </a:p>
        </p:txBody>
      </p:sp>
      <p:sp>
        <p:nvSpPr>
          <p:cNvPr id="85" name="Google Shape;85;p18"/>
          <p:cNvSpPr txBox="1">
            <a:spLocks noGrp="1"/>
          </p:cNvSpPr>
          <p:nvPr>
            <p:ph type="body" idx="2"/>
          </p:nvPr>
        </p:nvSpPr>
        <p:spPr>
          <a:xfrm>
            <a:off x="457200" y="1631156"/>
            <a:ext cx="4040100" cy="29634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500"/>
              </a:spcBef>
              <a:spcAft>
                <a:spcPts val="0"/>
              </a:spcAft>
              <a:buSzPts val="1100"/>
              <a:buNone/>
              <a:defRPr sz="18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400"/>
              </a:spcBef>
              <a:spcAft>
                <a:spcPts val="0"/>
              </a:spcAft>
              <a:buSzPts val="1100"/>
              <a:buNone/>
              <a:defRPr sz="15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00"/>
              </a:spcBef>
              <a:spcAft>
                <a:spcPts val="0"/>
              </a:spcAft>
              <a:buSzPts val="1100"/>
              <a:buNone/>
              <a:defRPr sz="14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9pPr>
          </a:lstStyle>
          <a:p>
            <a:endParaRPr/>
          </a:p>
        </p:txBody>
      </p:sp>
      <p:sp>
        <p:nvSpPr>
          <p:cNvPr id="86" name="Google Shape;86;p18"/>
          <p:cNvSpPr txBox="1">
            <a:spLocks noGrp="1"/>
          </p:cNvSpPr>
          <p:nvPr>
            <p:ph type="body" idx="3"/>
          </p:nvPr>
        </p:nvSpPr>
        <p:spPr>
          <a:xfrm>
            <a:off x="4645026" y="1151335"/>
            <a:ext cx="4041900" cy="4797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100000"/>
              </a:lnSpc>
              <a:spcBef>
                <a:spcPts val="500"/>
              </a:spcBef>
              <a:spcAft>
                <a:spcPts val="0"/>
              </a:spcAft>
              <a:buClr>
                <a:srgbClr val="000000"/>
              </a:buClr>
              <a:buSzPts val="1800"/>
              <a:buFont typeface="Times New Roman"/>
              <a:buNone/>
              <a:defRPr sz="18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400"/>
              </a:spcBef>
              <a:spcAft>
                <a:spcPts val="0"/>
              </a:spcAft>
              <a:buClr>
                <a:srgbClr val="000000"/>
              </a:buClr>
              <a:buSzPts val="1500"/>
              <a:buFont typeface="Times New Roman"/>
              <a:buNone/>
              <a:defRPr sz="1500" b="1"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00"/>
              </a:spcBef>
              <a:spcAft>
                <a:spcPts val="0"/>
              </a:spcAft>
              <a:buClr>
                <a:srgbClr val="000000"/>
              </a:buClr>
              <a:buSzPts val="1400"/>
              <a:buFont typeface="Times New Roman"/>
              <a:buNone/>
              <a:defRPr sz="1400" b="1"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0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0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30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30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30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300"/>
              </a:spcBef>
              <a:spcAft>
                <a:spcPts val="0"/>
              </a:spcAft>
              <a:buClr>
                <a:srgbClr val="000000"/>
              </a:buClr>
              <a:buSzPts val="1200"/>
              <a:buFont typeface="Times New Roman"/>
              <a:buNone/>
              <a:defRPr sz="1200" b="1" i="0" u="none" strike="noStrike" cap="none">
                <a:solidFill>
                  <a:srgbClr val="000000"/>
                </a:solidFill>
                <a:latin typeface="Times New Roman"/>
                <a:ea typeface="Times New Roman"/>
                <a:cs typeface="Times New Roman"/>
                <a:sym typeface="Times New Roman"/>
              </a:defRPr>
            </a:lvl9pPr>
          </a:lstStyle>
          <a:p>
            <a:endParaRPr/>
          </a:p>
        </p:txBody>
      </p:sp>
      <p:sp>
        <p:nvSpPr>
          <p:cNvPr id="87" name="Google Shape;87;p18"/>
          <p:cNvSpPr txBox="1">
            <a:spLocks noGrp="1"/>
          </p:cNvSpPr>
          <p:nvPr>
            <p:ph type="body" idx="4"/>
          </p:nvPr>
        </p:nvSpPr>
        <p:spPr>
          <a:xfrm>
            <a:off x="4645026" y="1631156"/>
            <a:ext cx="4041900" cy="29634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500"/>
              </a:spcBef>
              <a:spcAft>
                <a:spcPts val="0"/>
              </a:spcAft>
              <a:buSzPts val="1100"/>
              <a:buNone/>
              <a:defRPr sz="18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400"/>
              </a:spcBef>
              <a:spcAft>
                <a:spcPts val="0"/>
              </a:spcAft>
              <a:buSzPts val="1100"/>
              <a:buNone/>
              <a:defRPr sz="15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00"/>
              </a:spcBef>
              <a:spcAft>
                <a:spcPts val="0"/>
              </a:spcAft>
              <a:buSzPts val="1100"/>
              <a:buNone/>
              <a:defRPr sz="14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9pPr>
          </a:lstStyle>
          <a:p>
            <a:endParaRPr/>
          </a:p>
        </p:txBody>
      </p:sp>
      <p:sp>
        <p:nvSpPr>
          <p:cNvPr id="88" name="Google Shape;88;p18"/>
          <p:cNvSpPr txBox="1">
            <a:spLocks noGrp="1"/>
          </p:cNvSpPr>
          <p:nvPr>
            <p:ph type="dt" idx="10"/>
          </p:nvPr>
        </p:nvSpPr>
        <p:spPr>
          <a:xfrm>
            <a:off x="696913" y="250031"/>
            <a:ext cx="1874700" cy="2049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SzPts val="1100"/>
              <a:buNone/>
              <a:defRPr sz="1400" b="1">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89" name="Google Shape;89;p18"/>
          <p:cNvSpPr txBox="1">
            <a:spLocks noGrp="1"/>
          </p:cNvSpPr>
          <p:nvPr>
            <p:ph type="ftr" idx="11"/>
          </p:nvPr>
        </p:nvSpPr>
        <p:spPr>
          <a:xfrm>
            <a:off x="5643570" y="4856561"/>
            <a:ext cx="2898900" cy="135600"/>
          </a:xfrm>
          <a:prstGeom prst="rect">
            <a:avLst/>
          </a:prstGeom>
          <a:noFill/>
          <a:ln>
            <a:noFill/>
          </a:ln>
        </p:spPr>
        <p:txBody>
          <a:bodyPr spcFirstLastPara="1" wrap="square" lIns="68575" tIns="68575" rIns="68575" bIns="68575" anchor="t" anchorCtr="0">
            <a:noAutofit/>
          </a:bodyPr>
          <a:lstStyle>
            <a:lvl1pPr marR="0" lvl="0" algn="r" rtl="0">
              <a:lnSpc>
                <a:spcPct val="100000"/>
              </a:lnSpc>
              <a:spcBef>
                <a:spcPts val="0"/>
              </a:spcBef>
              <a:spcAft>
                <a:spcPts val="0"/>
              </a:spcAft>
              <a:buSzPts val="1100"/>
              <a:buNone/>
              <a:defRPr sz="900">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90" name="Google Shape;90;p18"/>
          <p:cNvSpPr txBox="1">
            <a:spLocks noGrp="1"/>
          </p:cNvSpPr>
          <p:nvPr>
            <p:ph type="sldNum" idx="12"/>
          </p:nvPr>
        </p:nvSpPr>
        <p:spPr>
          <a:xfrm>
            <a:off x="4345000" y="4668158"/>
            <a:ext cx="528600" cy="461100"/>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685801" y="514351"/>
            <a:ext cx="7770900" cy="798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93" name="Google Shape;93;p19"/>
          <p:cNvSpPr txBox="1">
            <a:spLocks noGrp="1"/>
          </p:cNvSpPr>
          <p:nvPr>
            <p:ph type="dt" idx="10"/>
          </p:nvPr>
        </p:nvSpPr>
        <p:spPr>
          <a:xfrm>
            <a:off x="696913" y="250031"/>
            <a:ext cx="1874700" cy="2049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SzPts val="1100"/>
              <a:buNone/>
              <a:defRPr sz="1400" b="1">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94" name="Google Shape;94;p19"/>
          <p:cNvSpPr txBox="1">
            <a:spLocks noGrp="1"/>
          </p:cNvSpPr>
          <p:nvPr>
            <p:ph type="ftr" idx="11"/>
          </p:nvPr>
        </p:nvSpPr>
        <p:spPr>
          <a:xfrm>
            <a:off x="5357818" y="4856561"/>
            <a:ext cx="3184500" cy="135600"/>
          </a:xfrm>
          <a:prstGeom prst="rect">
            <a:avLst/>
          </a:prstGeom>
          <a:noFill/>
          <a:ln>
            <a:noFill/>
          </a:ln>
        </p:spPr>
        <p:txBody>
          <a:bodyPr spcFirstLastPara="1" wrap="square" lIns="68575" tIns="68575" rIns="68575" bIns="68575" anchor="t" anchorCtr="0">
            <a:noAutofit/>
          </a:bodyPr>
          <a:lstStyle>
            <a:lvl1pPr marR="0" lvl="0" algn="r" rtl="0">
              <a:lnSpc>
                <a:spcPct val="100000"/>
              </a:lnSpc>
              <a:spcBef>
                <a:spcPts val="0"/>
              </a:spcBef>
              <a:spcAft>
                <a:spcPts val="0"/>
              </a:spcAft>
              <a:buSzPts val="1100"/>
              <a:buNone/>
              <a:defRPr sz="900">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95" name="Google Shape;95;p19"/>
          <p:cNvSpPr txBox="1">
            <a:spLocks noGrp="1"/>
          </p:cNvSpPr>
          <p:nvPr>
            <p:ph type="sldNum" idx="12"/>
          </p:nvPr>
        </p:nvSpPr>
        <p:spPr>
          <a:xfrm>
            <a:off x="4345000" y="4668158"/>
            <a:ext cx="528600" cy="461100"/>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20"/>
          <p:cNvSpPr txBox="1">
            <a:spLocks noGrp="1"/>
          </p:cNvSpPr>
          <p:nvPr>
            <p:ph type="dt" idx="10"/>
          </p:nvPr>
        </p:nvSpPr>
        <p:spPr>
          <a:xfrm>
            <a:off x="696913" y="250031"/>
            <a:ext cx="1874700" cy="2049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SzPts val="1100"/>
              <a:buNone/>
              <a:defRPr sz="1400" b="1">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98" name="Google Shape;98;p20"/>
          <p:cNvSpPr txBox="1">
            <a:spLocks noGrp="1"/>
          </p:cNvSpPr>
          <p:nvPr>
            <p:ph type="ftr" idx="11"/>
          </p:nvPr>
        </p:nvSpPr>
        <p:spPr>
          <a:xfrm>
            <a:off x="5357818" y="4856561"/>
            <a:ext cx="3184500" cy="135600"/>
          </a:xfrm>
          <a:prstGeom prst="rect">
            <a:avLst/>
          </a:prstGeom>
          <a:noFill/>
          <a:ln>
            <a:noFill/>
          </a:ln>
        </p:spPr>
        <p:txBody>
          <a:bodyPr spcFirstLastPara="1" wrap="square" lIns="68575" tIns="68575" rIns="68575" bIns="68575" anchor="t" anchorCtr="0">
            <a:noAutofit/>
          </a:bodyPr>
          <a:lstStyle>
            <a:lvl1pPr marR="0" lvl="0" algn="r" rtl="0">
              <a:lnSpc>
                <a:spcPct val="100000"/>
              </a:lnSpc>
              <a:spcBef>
                <a:spcPts val="0"/>
              </a:spcBef>
              <a:spcAft>
                <a:spcPts val="0"/>
              </a:spcAft>
              <a:buSzPts val="1100"/>
              <a:buNone/>
              <a:defRPr sz="900">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99" name="Google Shape;99;p20"/>
          <p:cNvSpPr txBox="1">
            <a:spLocks noGrp="1"/>
          </p:cNvSpPr>
          <p:nvPr>
            <p:ph type="sldNum" idx="12"/>
          </p:nvPr>
        </p:nvSpPr>
        <p:spPr>
          <a:xfrm>
            <a:off x="4345000" y="4668158"/>
            <a:ext cx="528600" cy="461100"/>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685801" y="514351"/>
            <a:ext cx="7770900" cy="798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102" name="Google Shape;102;p21"/>
          <p:cNvSpPr txBox="1">
            <a:spLocks noGrp="1"/>
          </p:cNvSpPr>
          <p:nvPr>
            <p:ph type="body" idx="1"/>
          </p:nvPr>
        </p:nvSpPr>
        <p:spPr>
          <a:xfrm rot="5400000">
            <a:off x="3028714" y="-857099"/>
            <a:ext cx="3084900" cy="77709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500"/>
              </a:spcBef>
              <a:spcAft>
                <a:spcPts val="0"/>
              </a:spcAft>
              <a:buSzPts val="1100"/>
              <a:buNone/>
              <a:defRPr sz="18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400"/>
              </a:spcBef>
              <a:spcAft>
                <a:spcPts val="0"/>
              </a:spcAft>
              <a:buSzPts val="1100"/>
              <a:buNone/>
              <a:defRPr sz="15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00"/>
              </a:spcBef>
              <a:spcAft>
                <a:spcPts val="0"/>
              </a:spcAft>
              <a:buSzPts val="1100"/>
              <a:buNone/>
              <a:defRPr sz="14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9pPr>
          </a:lstStyle>
          <a:p>
            <a:endParaRPr dirty="0"/>
          </a:p>
        </p:txBody>
      </p:sp>
      <p:sp>
        <p:nvSpPr>
          <p:cNvPr id="103" name="Google Shape;103;p21"/>
          <p:cNvSpPr txBox="1">
            <a:spLocks noGrp="1"/>
          </p:cNvSpPr>
          <p:nvPr>
            <p:ph type="dt" idx="10"/>
          </p:nvPr>
        </p:nvSpPr>
        <p:spPr>
          <a:xfrm>
            <a:off x="696913" y="250031"/>
            <a:ext cx="1874700" cy="2049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SzPts val="1100"/>
              <a:buNone/>
              <a:defRPr sz="1400" b="1">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104" name="Google Shape;104;p21"/>
          <p:cNvSpPr txBox="1">
            <a:spLocks noGrp="1"/>
          </p:cNvSpPr>
          <p:nvPr>
            <p:ph type="ftr" idx="11"/>
          </p:nvPr>
        </p:nvSpPr>
        <p:spPr>
          <a:xfrm>
            <a:off x="5357818" y="4856561"/>
            <a:ext cx="3184500" cy="135600"/>
          </a:xfrm>
          <a:prstGeom prst="rect">
            <a:avLst/>
          </a:prstGeom>
          <a:noFill/>
          <a:ln>
            <a:noFill/>
          </a:ln>
        </p:spPr>
        <p:txBody>
          <a:bodyPr spcFirstLastPara="1" wrap="square" lIns="68575" tIns="68575" rIns="68575" bIns="68575" anchor="t" anchorCtr="0">
            <a:noAutofit/>
          </a:bodyPr>
          <a:lstStyle>
            <a:lvl1pPr marR="0" lvl="0" algn="r" rtl="0">
              <a:lnSpc>
                <a:spcPct val="100000"/>
              </a:lnSpc>
              <a:spcBef>
                <a:spcPts val="0"/>
              </a:spcBef>
              <a:spcAft>
                <a:spcPts val="0"/>
              </a:spcAft>
              <a:buSzPts val="1100"/>
              <a:buNone/>
              <a:defRPr sz="900">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105" name="Google Shape;105;p21"/>
          <p:cNvSpPr txBox="1">
            <a:spLocks noGrp="1"/>
          </p:cNvSpPr>
          <p:nvPr>
            <p:ph type="sldNum" idx="12"/>
          </p:nvPr>
        </p:nvSpPr>
        <p:spPr>
          <a:xfrm>
            <a:off x="4345000" y="4668158"/>
            <a:ext cx="528600" cy="461100"/>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rot="5400000">
            <a:off x="5457514" y="1571850"/>
            <a:ext cx="4056600" cy="19416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SzPts val="1100"/>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108" name="Google Shape;108;p22"/>
          <p:cNvSpPr txBox="1">
            <a:spLocks noGrp="1"/>
          </p:cNvSpPr>
          <p:nvPr>
            <p:ph type="body" idx="1"/>
          </p:nvPr>
        </p:nvSpPr>
        <p:spPr>
          <a:xfrm rot="5400000">
            <a:off x="1495949" y="-295800"/>
            <a:ext cx="4056600" cy="56769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500"/>
              </a:spcBef>
              <a:spcAft>
                <a:spcPts val="0"/>
              </a:spcAft>
              <a:buSzPts val="1100"/>
              <a:buNone/>
              <a:defRPr sz="18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400"/>
              </a:spcBef>
              <a:spcAft>
                <a:spcPts val="0"/>
              </a:spcAft>
              <a:buSzPts val="1100"/>
              <a:buNone/>
              <a:defRPr sz="15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00"/>
              </a:spcBef>
              <a:spcAft>
                <a:spcPts val="0"/>
              </a:spcAft>
              <a:buSzPts val="1100"/>
              <a:buNone/>
              <a:defRPr sz="14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300"/>
              </a:spcBef>
              <a:spcAft>
                <a:spcPts val="0"/>
              </a:spcAft>
              <a:buSzPts val="1100"/>
              <a:buNone/>
              <a:defRPr sz="1200" b="0" i="0" u="none" strike="noStrike" cap="none">
                <a:solidFill>
                  <a:srgbClr val="000000"/>
                </a:solidFill>
                <a:latin typeface="Times New Roman"/>
                <a:ea typeface="Times New Roman"/>
                <a:cs typeface="Times New Roman"/>
                <a:sym typeface="Times New Roman"/>
              </a:defRPr>
            </a:lvl9pPr>
          </a:lstStyle>
          <a:p>
            <a:endParaRPr/>
          </a:p>
        </p:txBody>
      </p:sp>
      <p:sp>
        <p:nvSpPr>
          <p:cNvPr id="109" name="Google Shape;109;p22"/>
          <p:cNvSpPr txBox="1">
            <a:spLocks noGrp="1"/>
          </p:cNvSpPr>
          <p:nvPr>
            <p:ph type="dt" idx="10"/>
          </p:nvPr>
        </p:nvSpPr>
        <p:spPr>
          <a:xfrm>
            <a:off x="696913" y="250031"/>
            <a:ext cx="1874700" cy="2049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SzPts val="1100"/>
              <a:buNone/>
              <a:defRPr sz="1400" b="1">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110" name="Google Shape;110;p22"/>
          <p:cNvSpPr txBox="1">
            <a:spLocks noGrp="1"/>
          </p:cNvSpPr>
          <p:nvPr>
            <p:ph type="ftr" idx="11"/>
          </p:nvPr>
        </p:nvSpPr>
        <p:spPr>
          <a:xfrm>
            <a:off x="5357818" y="4856561"/>
            <a:ext cx="3184500" cy="135600"/>
          </a:xfrm>
          <a:prstGeom prst="rect">
            <a:avLst/>
          </a:prstGeom>
          <a:noFill/>
          <a:ln>
            <a:noFill/>
          </a:ln>
        </p:spPr>
        <p:txBody>
          <a:bodyPr spcFirstLastPara="1" wrap="square" lIns="68575" tIns="68575" rIns="68575" bIns="68575" anchor="t" anchorCtr="0">
            <a:noAutofit/>
          </a:bodyPr>
          <a:lstStyle>
            <a:lvl1pPr marR="0" lvl="0" algn="r" rtl="0">
              <a:lnSpc>
                <a:spcPct val="100000"/>
              </a:lnSpc>
              <a:spcBef>
                <a:spcPts val="0"/>
              </a:spcBef>
              <a:spcAft>
                <a:spcPts val="0"/>
              </a:spcAft>
              <a:buSzPts val="1100"/>
              <a:buNone/>
              <a:defRPr sz="900">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1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111" name="Google Shape;111;p22"/>
          <p:cNvSpPr txBox="1">
            <a:spLocks noGrp="1"/>
          </p:cNvSpPr>
          <p:nvPr>
            <p:ph type="sldNum" idx="12"/>
          </p:nvPr>
        </p:nvSpPr>
        <p:spPr>
          <a:xfrm>
            <a:off x="4345000" y="4668158"/>
            <a:ext cx="528600" cy="461100"/>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
              <a:t>Slide </a:t>
            </a: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85801" y="514351"/>
            <a:ext cx="7770900" cy="798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1100"/>
              <a:buFont typeface="Arial"/>
              <a:buNone/>
              <a:defRPr sz="2400" b="1" i="0" u="none" strike="noStrike" cap="none">
                <a:solidFill>
                  <a:srgbClr val="000000"/>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100"/>
              <a:buFont typeface="Arial"/>
              <a:buNone/>
              <a:defRPr sz="2400" b="1" i="0" u="none" strike="noStrike" cap="none">
                <a:solidFill>
                  <a:srgbClr val="000000"/>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100"/>
              <a:buFont typeface="Arial"/>
              <a:buNone/>
              <a:defRPr sz="2400" b="1" i="0" u="none" strike="noStrike" cap="none">
                <a:solidFill>
                  <a:srgbClr val="000000"/>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100"/>
              <a:buFont typeface="Arial"/>
              <a:buNone/>
              <a:defRPr sz="2400" b="1" i="0" u="none" strike="noStrike" cap="none">
                <a:solidFill>
                  <a:srgbClr val="000000"/>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100"/>
              <a:buFont typeface="Arial"/>
              <a:buNone/>
              <a:defRPr sz="2400" b="1" i="0" u="none" strike="noStrike" cap="none">
                <a:solidFill>
                  <a:srgbClr val="000000"/>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100"/>
              <a:buFont typeface="Arial"/>
              <a:buNone/>
              <a:defRPr sz="2400" b="1" i="0" u="none" strike="noStrike" cap="none">
                <a:solidFill>
                  <a:srgbClr val="000000"/>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100"/>
              <a:buFont typeface="Arial"/>
              <a:buNone/>
              <a:defRPr sz="2400" b="1" i="0" u="none" strike="noStrike" cap="none">
                <a:solidFill>
                  <a:srgbClr val="000000"/>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100"/>
              <a:buFont typeface="Arial"/>
              <a:buNone/>
              <a:defRPr sz="2400" b="1" i="0" u="none" strike="noStrike" cap="none">
                <a:solidFill>
                  <a:srgbClr val="000000"/>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100"/>
              <a:buFont typeface="Arial"/>
              <a:buNone/>
              <a:defRPr sz="2400" b="1" i="0" u="none" strike="noStrike" cap="none">
                <a:solidFill>
                  <a:srgbClr val="000000"/>
                </a:solidFill>
                <a:latin typeface="Times New Roman"/>
                <a:ea typeface="Times New Roman"/>
                <a:cs typeface="Times New Roman"/>
                <a:sym typeface="Times New Roman"/>
              </a:defRPr>
            </a:lvl9pPr>
          </a:lstStyle>
          <a:p>
            <a:endParaRPr/>
          </a:p>
        </p:txBody>
      </p:sp>
      <p:sp>
        <p:nvSpPr>
          <p:cNvPr id="52" name="Google Shape;52;p13"/>
          <p:cNvSpPr txBox="1">
            <a:spLocks noGrp="1"/>
          </p:cNvSpPr>
          <p:nvPr>
            <p:ph type="body" idx="1"/>
          </p:nvPr>
        </p:nvSpPr>
        <p:spPr>
          <a:xfrm>
            <a:off x="685801" y="1485901"/>
            <a:ext cx="7770900" cy="30849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500"/>
              </a:spcBef>
              <a:spcAft>
                <a:spcPts val="0"/>
              </a:spcAft>
              <a:buClr>
                <a:srgbClr val="000000"/>
              </a:buClr>
              <a:buSzPts val="1100"/>
              <a:buFont typeface="Arial"/>
              <a:buNone/>
              <a:defRPr sz="18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400"/>
              </a:spcBef>
              <a:spcAft>
                <a:spcPts val="0"/>
              </a:spcAft>
              <a:buClr>
                <a:srgbClr val="000000"/>
              </a:buClr>
              <a:buSzPts val="1100"/>
              <a:buFont typeface="Arial"/>
              <a:buNone/>
              <a:defRPr sz="15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00"/>
              </a:spcBef>
              <a:spcAft>
                <a:spcPts val="0"/>
              </a:spcAft>
              <a:buClr>
                <a:srgbClr val="000000"/>
              </a:buClr>
              <a:buSzPts val="1100"/>
              <a:buFont typeface="Arial"/>
              <a:buNone/>
              <a:defRPr sz="14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00"/>
              </a:spcBef>
              <a:spcAft>
                <a:spcPts val="0"/>
              </a:spcAft>
              <a:buClr>
                <a:srgbClr val="000000"/>
              </a:buClr>
              <a:buSzPts val="1100"/>
              <a:buFont typeface="Arial"/>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00"/>
              </a:spcBef>
              <a:spcAft>
                <a:spcPts val="0"/>
              </a:spcAft>
              <a:buClr>
                <a:srgbClr val="000000"/>
              </a:buClr>
              <a:buSzPts val="1100"/>
              <a:buFont typeface="Arial"/>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300"/>
              </a:spcBef>
              <a:spcAft>
                <a:spcPts val="0"/>
              </a:spcAft>
              <a:buClr>
                <a:srgbClr val="000000"/>
              </a:buClr>
              <a:buSzPts val="1100"/>
              <a:buFont typeface="Arial"/>
              <a:buNone/>
              <a:defRPr sz="12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300"/>
              </a:spcBef>
              <a:spcAft>
                <a:spcPts val="0"/>
              </a:spcAft>
              <a:buClr>
                <a:srgbClr val="000000"/>
              </a:buClr>
              <a:buSzPts val="1100"/>
              <a:buFont typeface="Arial"/>
              <a:buNone/>
              <a:defRPr sz="12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300"/>
              </a:spcBef>
              <a:spcAft>
                <a:spcPts val="0"/>
              </a:spcAft>
              <a:buClr>
                <a:srgbClr val="000000"/>
              </a:buClr>
              <a:buSzPts val="1100"/>
              <a:buFont typeface="Arial"/>
              <a:buNone/>
              <a:defRPr sz="12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300"/>
              </a:spcBef>
              <a:spcAft>
                <a:spcPts val="0"/>
              </a:spcAft>
              <a:buClr>
                <a:srgbClr val="000000"/>
              </a:buClr>
              <a:buSzPts val="1100"/>
              <a:buFont typeface="Arial"/>
              <a:buNone/>
              <a:defRPr sz="1200" b="0" i="0" u="none" strike="noStrike" cap="none">
                <a:solidFill>
                  <a:srgbClr val="000000"/>
                </a:solidFill>
                <a:latin typeface="Times New Roman"/>
                <a:ea typeface="Times New Roman"/>
                <a:cs typeface="Times New Roman"/>
                <a:sym typeface="Times New Roman"/>
              </a:defRPr>
            </a:lvl9pPr>
          </a:lstStyle>
          <a:p>
            <a:endParaRPr/>
          </a:p>
        </p:txBody>
      </p:sp>
      <p:sp>
        <p:nvSpPr>
          <p:cNvPr id="53" name="Google Shape;53;p13"/>
          <p:cNvSpPr txBox="1">
            <a:spLocks noGrp="1"/>
          </p:cNvSpPr>
          <p:nvPr>
            <p:ph type="dt" idx="10"/>
          </p:nvPr>
        </p:nvSpPr>
        <p:spPr>
          <a:xfrm>
            <a:off x="696913" y="250031"/>
            <a:ext cx="1874700" cy="2049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rgbClr val="000000"/>
              </a:buClr>
              <a:buSzPts val="1100"/>
              <a:buFont typeface="Arial"/>
              <a:buNone/>
              <a:defRPr sz="1400" b="1"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54" name="Google Shape;54;p13"/>
          <p:cNvSpPr txBox="1">
            <a:spLocks noGrp="1"/>
          </p:cNvSpPr>
          <p:nvPr>
            <p:ph type="ftr" idx="11"/>
          </p:nvPr>
        </p:nvSpPr>
        <p:spPr>
          <a:xfrm>
            <a:off x="5357818" y="4856561"/>
            <a:ext cx="3184500" cy="135600"/>
          </a:xfrm>
          <a:prstGeom prst="rect">
            <a:avLst/>
          </a:prstGeom>
          <a:noFill/>
          <a:ln>
            <a:noFill/>
          </a:ln>
        </p:spPr>
        <p:txBody>
          <a:bodyPr spcFirstLastPara="1" wrap="square" lIns="68575" tIns="68575" rIns="68575" bIns="68575" anchor="t" anchorCtr="0">
            <a:noAutofit/>
          </a:bodyPr>
          <a:lstStyle>
            <a:lvl1pPr marR="0" lvl="0" algn="r" rtl="0">
              <a:lnSpc>
                <a:spcPct val="100000"/>
              </a:lnSpc>
              <a:spcBef>
                <a:spcPts val="0"/>
              </a:spcBef>
              <a:spcAft>
                <a:spcPts val="0"/>
              </a:spcAft>
              <a:buClr>
                <a:srgbClr val="000000"/>
              </a:buClr>
              <a:buSzPts val="1100"/>
              <a:buFont typeface="Arial"/>
              <a:buNone/>
              <a:defRPr sz="9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chemeClr val="lt1"/>
                </a:solidFill>
                <a:latin typeface="Times New Roman"/>
                <a:ea typeface="Times New Roman"/>
                <a:cs typeface="Times New Roman"/>
                <a:sym typeface="Times New Roman"/>
              </a:defRPr>
            </a:lvl9pPr>
          </a:lstStyle>
          <a:p>
            <a:endParaRPr/>
          </a:p>
        </p:txBody>
      </p:sp>
      <p:cxnSp>
        <p:nvCxnSpPr>
          <p:cNvPr id="55" name="Google Shape;55;p13"/>
          <p:cNvCxnSpPr/>
          <p:nvPr/>
        </p:nvCxnSpPr>
        <p:spPr>
          <a:xfrm>
            <a:off x="685800" y="457200"/>
            <a:ext cx="7772400" cy="1200"/>
          </a:xfrm>
          <a:prstGeom prst="straightConnector1">
            <a:avLst/>
          </a:prstGeom>
          <a:noFill/>
          <a:ln w="12600" cap="flat" cmpd="sng">
            <a:solidFill>
              <a:srgbClr val="000000"/>
            </a:solidFill>
            <a:prstDash val="solid"/>
            <a:miter lim="800000"/>
            <a:headEnd type="none" w="sm" len="sm"/>
            <a:tailEnd type="none" w="sm" len="sm"/>
          </a:ln>
        </p:spPr>
      </p:cxnSp>
      <p:cxnSp>
        <p:nvCxnSpPr>
          <p:cNvPr id="56" name="Google Shape;56;p13"/>
          <p:cNvCxnSpPr/>
          <p:nvPr/>
        </p:nvCxnSpPr>
        <p:spPr>
          <a:xfrm>
            <a:off x="685800" y="4857750"/>
            <a:ext cx="7848600" cy="1200"/>
          </a:xfrm>
          <a:prstGeom prst="straightConnector1">
            <a:avLst/>
          </a:prstGeom>
          <a:noFill/>
          <a:ln w="12600" cap="flat" cmpd="sng">
            <a:solidFill>
              <a:srgbClr val="000000"/>
            </a:solidFill>
            <a:prstDash val="solid"/>
            <a:miter lim="800000"/>
            <a:headEnd type="none" w="sm" len="sm"/>
            <a:tailEnd type="none" w="sm" len="sm"/>
          </a:ln>
        </p:spPr>
      </p:cxnSp>
      <p:sp>
        <p:nvSpPr>
          <p:cNvPr id="57" name="Google Shape;57;p13"/>
          <p:cNvSpPr txBox="1"/>
          <p:nvPr/>
        </p:nvSpPr>
        <p:spPr>
          <a:xfrm>
            <a:off x="-84725" y="196350"/>
            <a:ext cx="1282200" cy="2049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400"/>
              <a:buFont typeface="Times New Roman"/>
              <a:buNone/>
            </a:pPr>
            <a:r>
              <a:rPr lang="en" b="1">
                <a:latin typeface="Times New Roman"/>
                <a:ea typeface="Times New Roman"/>
                <a:cs typeface="Times New Roman"/>
                <a:sym typeface="Times New Roman"/>
              </a:rPr>
              <a:t>April 2020</a:t>
            </a:r>
            <a:endParaRPr sz="1400" b="1" i="0" u="none" strike="noStrike" cap="none">
              <a:solidFill>
                <a:srgbClr val="000000"/>
              </a:solidFill>
              <a:latin typeface="Times New Roman"/>
              <a:ea typeface="Times New Roman"/>
              <a:cs typeface="Times New Roman"/>
              <a:sym typeface="Times New Roman"/>
            </a:endParaRPr>
          </a:p>
        </p:txBody>
      </p:sp>
      <p:sp>
        <p:nvSpPr>
          <p:cNvPr id="58" name="Google Shape;58;p13"/>
          <p:cNvSpPr txBox="1"/>
          <p:nvPr/>
        </p:nvSpPr>
        <p:spPr>
          <a:xfrm>
            <a:off x="5436703" y="196474"/>
            <a:ext cx="3500400" cy="2049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SzPts val="1400"/>
              <a:buFont typeface="Times New Roman"/>
              <a:buNone/>
            </a:pPr>
            <a:r>
              <a:rPr lang="en" b="1" dirty="0">
                <a:latin typeface="Times New Roman"/>
                <a:ea typeface="Times New Roman"/>
                <a:cs typeface="Times New Roman"/>
                <a:sym typeface="Times New Roman"/>
              </a:rPr>
              <a:t>doc.: IEEE </a:t>
            </a:r>
            <a:r>
              <a:rPr lang="en" b="1" dirty="0" smtClean="0">
                <a:latin typeface="Times New Roman"/>
                <a:ea typeface="Times New Roman"/>
                <a:cs typeface="Times New Roman"/>
                <a:sym typeface="Times New Roman"/>
              </a:rPr>
              <a:t>802.11-20/0659r1</a:t>
            </a:r>
            <a:endParaRPr sz="1400" b="1" i="0" u="none" strike="noStrike" cap="none" dirty="0">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ctrTitle"/>
          </p:nvPr>
        </p:nvSpPr>
        <p:spPr>
          <a:xfrm>
            <a:off x="400050" y="685800"/>
            <a:ext cx="8229600" cy="654000"/>
          </a:xfrm>
          <a:prstGeom prst="rect">
            <a:avLst/>
          </a:prstGeom>
          <a:noFill/>
          <a:ln>
            <a:noFill/>
          </a:ln>
        </p:spPr>
        <p:txBody>
          <a:bodyPr spcFirstLastPara="1" wrap="square" lIns="69125" tIns="34550" rIns="69125" bIns="34550" anchor="ctr" anchorCtr="0">
            <a:noAutofit/>
          </a:bodyPr>
          <a:lstStyle/>
          <a:p>
            <a:pPr marL="0" lvl="0" indent="0" algn="ctr" rtl="0">
              <a:lnSpc>
                <a:spcPct val="100000"/>
              </a:lnSpc>
              <a:spcBef>
                <a:spcPts val="0"/>
              </a:spcBef>
              <a:spcAft>
                <a:spcPts val="0"/>
              </a:spcAft>
              <a:buSzPts val="1100"/>
              <a:buNone/>
            </a:pPr>
            <a:r>
              <a:rPr lang="en" sz="2100"/>
              <a:t>TDM Multilink Operation</a:t>
            </a:r>
            <a:endParaRPr sz="2100" b="1" i="0" u="none" strike="noStrike" cap="none">
              <a:solidFill>
                <a:srgbClr val="000000"/>
              </a:solidFill>
              <a:latin typeface="Times New Roman"/>
              <a:ea typeface="Times New Roman"/>
              <a:cs typeface="Times New Roman"/>
              <a:sym typeface="Times New Roman"/>
            </a:endParaRPr>
          </a:p>
        </p:txBody>
      </p:sp>
      <p:sp>
        <p:nvSpPr>
          <p:cNvPr id="122" name="Google Shape;122;p23"/>
          <p:cNvSpPr txBox="1">
            <a:spLocks noGrp="1"/>
          </p:cNvSpPr>
          <p:nvPr>
            <p:ph type="subTitle" idx="1"/>
          </p:nvPr>
        </p:nvSpPr>
        <p:spPr>
          <a:xfrm>
            <a:off x="1249154" y="1428750"/>
            <a:ext cx="6400800" cy="357000"/>
          </a:xfrm>
          <a:prstGeom prst="rect">
            <a:avLst/>
          </a:prstGeom>
          <a:noFill/>
          <a:ln>
            <a:noFill/>
          </a:ln>
        </p:spPr>
        <p:txBody>
          <a:bodyPr spcFirstLastPara="1" wrap="square" lIns="69125" tIns="34550" rIns="69125" bIns="34550" anchor="t" anchorCtr="0">
            <a:noAutofit/>
          </a:bodyPr>
          <a:lstStyle/>
          <a:p>
            <a:pPr marL="0" marR="0" lvl="0" indent="0" algn="ctr" rtl="0">
              <a:lnSpc>
                <a:spcPct val="100000"/>
              </a:lnSpc>
              <a:spcBef>
                <a:spcPts val="0"/>
              </a:spcBef>
              <a:spcAft>
                <a:spcPts val="0"/>
              </a:spcAft>
              <a:buClr>
                <a:srgbClr val="000000"/>
              </a:buClr>
              <a:buSzPts val="1500"/>
              <a:buFont typeface="Times New Roman"/>
              <a:buNone/>
            </a:pPr>
            <a:r>
              <a:rPr lang="en" sz="1500" b="1" i="0" u="none" strike="noStrike" cap="none">
                <a:solidFill>
                  <a:srgbClr val="000000"/>
                </a:solidFill>
                <a:latin typeface="Times New Roman"/>
                <a:ea typeface="Times New Roman"/>
                <a:cs typeface="Times New Roman"/>
                <a:sym typeface="Times New Roman"/>
              </a:rPr>
              <a:t>Date:</a:t>
            </a:r>
            <a:r>
              <a:rPr lang="en" sz="1500" b="0" i="0" u="none" strike="noStrike" cap="none">
                <a:solidFill>
                  <a:srgbClr val="000000"/>
                </a:solidFill>
                <a:latin typeface="Times New Roman"/>
                <a:ea typeface="Times New Roman"/>
                <a:cs typeface="Times New Roman"/>
                <a:sym typeface="Times New Roman"/>
              </a:rPr>
              <a:t> 2020-03-</a:t>
            </a:r>
            <a:r>
              <a:rPr lang="en" sz="1500">
                <a:solidFill>
                  <a:srgbClr val="000000"/>
                </a:solidFill>
                <a:latin typeface="Times New Roman"/>
                <a:ea typeface="Times New Roman"/>
                <a:cs typeface="Times New Roman"/>
                <a:sym typeface="Times New Roman"/>
              </a:rPr>
              <a:t>16</a:t>
            </a:r>
            <a:endParaRPr sz="1500" i="0" u="none" strike="noStrike" cap="none">
              <a:solidFill>
                <a:srgbClr val="000000"/>
              </a:solidFill>
              <a:latin typeface="Times New Roman"/>
              <a:ea typeface="Times New Roman"/>
              <a:cs typeface="Times New Roman"/>
              <a:sym typeface="Times New Roman"/>
            </a:endParaRPr>
          </a:p>
        </p:txBody>
      </p:sp>
      <p:sp>
        <p:nvSpPr>
          <p:cNvPr id="123" name="Google Shape;123;p23"/>
          <p:cNvSpPr/>
          <p:nvPr/>
        </p:nvSpPr>
        <p:spPr>
          <a:xfrm>
            <a:off x="718260" y="1833359"/>
            <a:ext cx="1085700" cy="285900"/>
          </a:xfrm>
          <a:prstGeom prst="rect">
            <a:avLst/>
          </a:prstGeom>
          <a:noFill/>
          <a:ln>
            <a:noFill/>
          </a:ln>
        </p:spPr>
        <p:txBody>
          <a:bodyPr spcFirstLastPara="1" wrap="square" lIns="69125" tIns="34550" rIns="69125" bIns="3455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rgbClr val="000000"/>
                </a:solidFill>
                <a:latin typeface="Times New Roman"/>
                <a:ea typeface="Times New Roman"/>
                <a:cs typeface="Times New Roman"/>
                <a:sym typeface="Times New Roman"/>
              </a:rPr>
              <a:t>Authors:</a:t>
            </a:r>
            <a:endParaRPr sz="1100" b="0" i="0" u="none" strike="noStrike" cap="none">
              <a:solidFill>
                <a:srgbClr val="000000"/>
              </a:solidFill>
              <a:latin typeface="Arial"/>
              <a:ea typeface="Arial"/>
              <a:cs typeface="Arial"/>
              <a:sym typeface="Arial"/>
            </a:endParaRPr>
          </a:p>
        </p:txBody>
      </p:sp>
      <p:graphicFrame>
        <p:nvGraphicFramePr>
          <p:cNvPr id="124" name="Google Shape;124;p23"/>
          <p:cNvGraphicFramePr/>
          <p:nvPr/>
        </p:nvGraphicFramePr>
        <p:xfrm>
          <a:off x="718260" y="2259923"/>
          <a:ext cx="6882700" cy="1309935"/>
        </p:xfrm>
        <a:graphic>
          <a:graphicData uri="http://schemas.openxmlformats.org/drawingml/2006/table">
            <a:tbl>
              <a:tblPr>
                <a:noFill/>
                <a:tableStyleId>{CDDCDE04-009F-4E26-8DC2-04061A5A1289}</a:tableStyleId>
              </a:tblPr>
              <a:tblGrid>
                <a:gridCol w="1524450"/>
                <a:gridCol w="843400"/>
                <a:gridCol w="1629725"/>
                <a:gridCol w="609800"/>
                <a:gridCol w="2275325"/>
              </a:tblGrid>
              <a:tr h="364975">
                <a:tc>
                  <a:txBody>
                    <a:bodyPr/>
                    <a:lstStyle/>
                    <a:p>
                      <a:pPr marL="0" marR="0" lvl="0" indent="0" algn="ctr" rtl="0">
                        <a:lnSpc>
                          <a:spcPct val="100000"/>
                        </a:lnSpc>
                        <a:spcBef>
                          <a:spcPts val="0"/>
                        </a:spcBef>
                        <a:spcAft>
                          <a:spcPts val="0"/>
                        </a:spcAft>
                        <a:buNone/>
                      </a:pPr>
                      <a:r>
                        <a:rPr lang="en" sz="1100" u="none" strike="noStrike" cap="none">
                          <a:solidFill>
                            <a:schemeClr val="dk1"/>
                          </a:solidFill>
                          <a:latin typeface="Times New Roman"/>
                          <a:ea typeface="Times New Roman"/>
                          <a:cs typeface="Times New Roman"/>
                          <a:sym typeface="Times New Roman"/>
                        </a:rPr>
                        <a:t>Name</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u="none" strike="noStrike" cap="none">
                          <a:solidFill>
                            <a:schemeClr val="dk1"/>
                          </a:solidFill>
                          <a:latin typeface="Times New Roman"/>
                          <a:ea typeface="Times New Roman"/>
                          <a:cs typeface="Times New Roman"/>
                          <a:sym typeface="Times New Roman"/>
                        </a:rPr>
                        <a:t>Affiliations</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u="none" strike="noStrike" cap="none">
                          <a:solidFill>
                            <a:schemeClr val="dk1"/>
                          </a:solidFill>
                          <a:latin typeface="Times New Roman"/>
                          <a:ea typeface="Times New Roman"/>
                          <a:cs typeface="Times New Roman"/>
                          <a:sym typeface="Times New Roman"/>
                        </a:rPr>
                        <a:t>Address</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u="none" strike="noStrike" cap="none">
                          <a:solidFill>
                            <a:schemeClr val="dk1"/>
                          </a:solidFill>
                          <a:latin typeface="Times New Roman"/>
                          <a:ea typeface="Times New Roman"/>
                          <a:cs typeface="Times New Roman"/>
                          <a:sym typeface="Times New Roman"/>
                        </a:rPr>
                        <a:t>Phone</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u="none" strike="noStrike" cap="none">
                          <a:solidFill>
                            <a:schemeClr val="dk1"/>
                          </a:solidFill>
                          <a:latin typeface="Times New Roman"/>
                          <a:ea typeface="Times New Roman"/>
                          <a:cs typeface="Times New Roman"/>
                          <a:sym typeface="Times New Roman"/>
                        </a:rPr>
                        <a:t>Email</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32600">
                <a:tc>
                  <a:txBody>
                    <a:bodyPr/>
                    <a:lstStyle/>
                    <a:p>
                      <a:pPr marL="0" lvl="0" indent="0" algn="ctr" rtl="0">
                        <a:spcBef>
                          <a:spcPts val="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Shubhodeep Adhikari</a:t>
                      </a:r>
                      <a:endParaRPr sz="1100" u="none" strike="noStrike" cap="none">
                        <a:latin typeface="Times New Roman"/>
                        <a:ea typeface="Times New Roman"/>
                        <a:cs typeface="Times New Roman"/>
                        <a:sym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4">
                  <a:txBody>
                    <a:bodyPr/>
                    <a:lstStyle/>
                    <a:p>
                      <a:pPr marL="0" lvl="0" indent="0" algn="ctr" rtl="0">
                        <a:spcBef>
                          <a:spcPts val="0"/>
                        </a:spcBef>
                        <a:spcAft>
                          <a:spcPts val="0"/>
                        </a:spcAft>
                        <a:buNone/>
                      </a:pPr>
                      <a:r>
                        <a:rPr lang="en" sz="1100">
                          <a:latin typeface="Times New Roman"/>
                          <a:ea typeface="Times New Roman"/>
                          <a:cs typeface="Times New Roman"/>
                          <a:sym typeface="Times New Roman"/>
                        </a:rPr>
                        <a:t>Broadcom</a:t>
                      </a:r>
                      <a:endParaRPr sz="1100">
                        <a:latin typeface="Times New Roman"/>
                        <a:ea typeface="Times New Roman"/>
                        <a:cs typeface="Times New Roman"/>
                        <a:sym typeface="Times New Roman"/>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u="none" strike="noStrike" cap="none">
                        <a:solidFill>
                          <a:schemeClr val="dk1"/>
                        </a:solidFill>
                        <a:latin typeface="Times New Roman"/>
                        <a:ea typeface="Times New Roman"/>
                        <a:cs typeface="Times New Roman"/>
                        <a:sym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100" u="none" strike="noStrike" cap="none">
                        <a:solidFill>
                          <a:schemeClr val="dk1"/>
                        </a:solidFill>
                        <a:latin typeface="Times New Roman"/>
                        <a:ea typeface="Times New Roman"/>
                        <a:cs typeface="Times New Roman"/>
                        <a:sym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100">
                          <a:solidFill>
                            <a:schemeClr val="dk1"/>
                          </a:solidFill>
                          <a:latin typeface="Times New Roman"/>
                          <a:ea typeface="Times New Roman"/>
                          <a:cs typeface="Times New Roman"/>
                          <a:sym typeface="Times New Roman"/>
                        </a:rPr>
                        <a:t>shubhodeep.adhikari@broadcom.com</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18325">
                <a:tc>
                  <a:txBody>
                    <a:bodyPr/>
                    <a:lstStyle/>
                    <a:p>
                      <a:pPr marL="0" marR="0" lvl="0" indent="0" algn="ctr" rtl="0">
                        <a:lnSpc>
                          <a:spcPct val="100000"/>
                        </a:lnSpc>
                        <a:spcBef>
                          <a:spcPts val="0"/>
                        </a:spcBef>
                        <a:spcAft>
                          <a:spcPts val="0"/>
                        </a:spcAft>
                        <a:buClr>
                          <a:srgbClr val="000000"/>
                        </a:buClr>
                        <a:buSzPts val="1100"/>
                        <a:buFont typeface="Arial"/>
                        <a:buNone/>
                      </a:pPr>
                      <a:r>
                        <a:rPr lang="en" sz="1100">
                          <a:latin typeface="Times New Roman"/>
                          <a:ea typeface="Times New Roman"/>
                          <a:cs typeface="Times New Roman"/>
                          <a:sym typeface="Times New Roman"/>
                        </a:rPr>
                        <a:t>Sindhu Verma</a:t>
                      </a:r>
                      <a:endParaRPr sz="1100" u="none" strike="noStrike" cap="none">
                        <a:latin typeface="Times New Roman"/>
                        <a:ea typeface="Times New Roman"/>
                        <a:cs typeface="Times New Roman"/>
                        <a:sym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Times New Roman"/>
                          <a:ea typeface="Times New Roman"/>
                          <a:cs typeface="Times New Roman"/>
                          <a:sym typeface="Times New Roman"/>
                        </a:rPr>
                        <a:t>s</a:t>
                      </a:r>
                      <a:r>
                        <a:rPr lang="en" sz="1100">
                          <a:latin typeface="Times New Roman"/>
                          <a:ea typeface="Times New Roman"/>
                          <a:cs typeface="Times New Roman"/>
                          <a:sym typeface="Times New Roman"/>
                        </a:rPr>
                        <a:t>indhu.verma</a:t>
                      </a:r>
                      <a:r>
                        <a:rPr lang="en" sz="1100" u="none" strike="noStrike" cap="none">
                          <a:latin typeface="Times New Roman"/>
                          <a:ea typeface="Times New Roman"/>
                          <a:cs typeface="Times New Roman"/>
                          <a:sym typeface="Times New Roman"/>
                        </a:rPr>
                        <a:t>@broadcom.com</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18325">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Times New Roman"/>
                          <a:ea typeface="Times New Roman"/>
                          <a:cs typeface="Times New Roman"/>
                          <a:sym typeface="Times New Roman"/>
                        </a:rPr>
                        <a:t>Matthew Fischer</a:t>
                      </a:r>
                      <a:endParaRPr sz="1100" u="none" strike="noStrike" cap="none">
                        <a:latin typeface="Times New Roman"/>
                        <a:ea typeface="Times New Roman"/>
                        <a:cs typeface="Times New Roman"/>
                        <a:sym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Times New Roman"/>
                          <a:ea typeface="Times New Roman"/>
                          <a:cs typeface="Times New Roman"/>
                          <a:sym typeface="Times New Roman"/>
                        </a:rPr>
                        <a:t>matthew.fischer@broadcom.com</a:t>
                      </a:r>
                      <a:endParaRPr sz="1100"/>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18325">
                <a:tc>
                  <a:txBody>
                    <a:bodyPr/>
                    <a:lstStyle/>
                    <a:p>
                      <a:pPr marL="0" marR="0" lvl="0" indent="0" algn="ctr" rtl="0">
                        <a:lnSpc>
                          <a:spcPct val="100000"/>
                        </a:lnSpc>
                        <a:spcBef>
                          <a:spcPts val="0"/>
                        </a:spcBef>
                        <a:spcAft>
                          <a:spcPts val="0"/>
                        </a:spcAft>
                        <a:buNone/>
                      </a:pPr>
                      <a:r>
                        <a:rPr lang="en" sz="1100">
                          <a:latin typeface="Times New Roman"/>
                          <a:ea typeface="Times New Roman"/>
                          <a:cs typeface="Times New Roman"/>
                          <a:sym typeface="Times New Roman"/>
                        </a:rPr>
                        <a:t>Vinko Erceg</a:t>
                      </a:r>
                      <a:endParaRPr sz="1100" u="none" strike="noStrike" cap="none">
                        <a:latin typeface="Times New Roman"/>
                        <a:ea typeface="Times New Roman"/>
                        <a:cs typeface="Times New Roman"/>
                        <a:sym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u="none" strike="noStrike" cap="none"/>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100">
                          <a:latin typeface="Times New Roman"/>
                          <a:ea typeface="Times New Roman"/>
                          <a:cs typeface="Times New Roman"/>
                          <a:sym typeface="Times New Roman"/>
                        </a:rPr>
                        <a:t>vinko.erceg@broadcom.com</a:t>
                      </a:r>
                      <a:endParaRPr sz="1100" u="none" strike="noStrike" cap="none">
                        <a:latin typeface="Times New Roman"/>
                        <a:ea typeface="Times New Roman"/>
                        <a:cs typeface="Times New Roman"/>
                        <a:sym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body" idx="1"/>
          </p:nvPr>
        </p:nvSpPr>
        <p:spPr>
          <a:xfrm>
            <a:off x="182000" y="565275"/>
            <a:ext cx="8832900" cy="4379400"/>
          </a:xfrm>
          <a:prstGeom prst="rect">
            <a:avLst/>
          </a:prstGeom>
          <a:noFill/>
          <a:ln>
            <a:noFill/>
          </a:ln>
        </p:spPr>
        <p:txBody>
          <a:bodyPr spcFirstLastPara="1" wrap="square" lIns="69125" tIns="34550" rIns="69125" bIns="34550" anchor="t" anchorCtr="0">
            <a:noAutofit/>
          </a:bodyPr>
          <a:lstStyle/>
          <a:p>
            <a:pPr marL="0" lvl="0" indent="0" algn="l" rtl="0">
              <a:lnSpc>
                <a:spcPct val="115000"/>
              </a:lnSpc>
              <a:spcBef>
                <a:spcPts val="500"/>
              </a:spcBef>
              <a:spcAft>
                <a:spcPts val="0"/>
              </a:spcAft>
              <a:buNone/>
            </a:pPr>
            <a:r>
              <a:rPr lang="en" sz="2200"/>
              <a:t>Simulation configuration</a:t>
            </a:r>
            <a:endParaRPr sz="1600" b="0"/>
          </a:p>
          <a:p>
            <a:pPr marL="457200" lvl="0" indent="-311150" algn="l" rtl="0">
              <a:lnSpc>
                <a:spcPct val="115000"/>
              </a:lnSpc>
              <a:spcBef>
                <a:spcPts val="500"/>
              </a:spcBef>
              <a:spcAft>
                <a:spcPts val="0"/>
              </a:spcAft>
              <a:buSzPts val="1300"/>
              <a:buChar char="●"/>
            </a:pPr>
            <a:r>
              <a:rPr lang="en" sz="1300" b="0"/>
              <a:t>Variable number of  nodes (A node means a transmitter-receiver pair. Multiple nodes are independent BSSs contending for the channel)</a:t>
            </a:r>
            <a:endParaRPr sz="1300" b="0"/>
          </a:p>
          <a:p>
            <a:pPr marL="457200" lvl="0" indent="-311150" algn="l" rtl="0">
              <a:lnSpc>
                <a:spcPct val="115000"/>
              </a:lnSpc>
              <a:spcBef>
                <a:spcPts val="0"/>
              </a:spcBef>
              <a:spcAft>
                <a:spcPts val="0"/>
              </a:spcAft>
              <a:buSzPts val="1300"/>
              <a:buChar char="●"/>
            </a:pPr>
            <a:r>
              <a:rPr lang="en" sz="1300" b="0"/>
              <a:t>Variable number of flows per node </a:t>
            </a:r>
            <a:endParaRPr sz="1300" b="0"/>
          </a:p>
          <a:p>
            <a:pPr marL="457200" lvl="0" indent="-311150" algn="l" rtl="0">
              <a:lnSpc>
                <a:spcPct val="115000"/>
              </a:lnSpc>
              <a:spcBef>
                <a:spcPts val="0"/>
              </a:spcBef>
              <a:spcAft>
                <a:spcPts val="0"/>
              </a:spcAft>
              <a:buSzPts val="1300"/>
              <a:buChar char="●"/>
            </a:pPr>
            <a:r>
              <a:rPr lang="en" sz="1300" b="0"/>
              <a:t>All nodes have the same PHY data rate : ~570Mbps in 5G/80MHz and ~143Mbps in 5G/20MHz (assuming MCS11, NSS1)</a:t>
            </a:r>
            <a:endParaRPr sz="1300" b="0"/>
          </a:p>
          <a:p>
            <a:pPr marL="457200" lvl="0" indent="-311150" algn="l" rtl="0">
              <a:lnSpc>
                <a:spcPct val="115000"/>
              </a:lnSpc>
              <a:spcBef>
                <a:spcPts val="0"/>
              </a:spcBef>
              <a:spcAft>
                <a:spcPts val="0"/>
              </a:spcAft>
              <a:buSzPts val="1300"/>
              <a:buChar char="●"/>
            </a:pPr>
            <a:r>
              <a:rPr lang="en" sz="1300" b="0"/>
              <a:t>No hidden nodes.</a:t>
            </a:r>
            <a:endParaRPr sz="1300" b="0"/>
          </a:p>
          <a:p>
            <a:pPr marL="457200" lvl="0" indent="-311150" algn="l" rtl="0">
              <a:lnSpc>
                <a:spcPct val="115000"/>
              </a:lnSpc>
              <a:spcBef>
                <a:spcPts val="0"/>
              </a:spcBef>
              <a:spcAft>
                <a:spcPts val="0"/>
              </a:spcAft>
              <a:buSzPts val="1300"/>
              <a:buChar char="●"/>
            </a:pPr>
            <a:r>
              <a:rPr lang="en" sz="1300" b="0"/>
              <a:t>In ML mode: </a:t>
            </a:r>
            <a:endParaRPr sz="1300" b="0"/>
          </a:p>
          <a:p>
            <a:pPr marL="914400" lvl="1" indent="-311150" algn="l" rtl="0">
              <a:lnSpc>
                <a:spcPct val="115000"/>
              </a:lnSpc>
              <a:spcBef>
                <a:spcPts val="0"/>
              </a:spcBef>
              <a:spcAft>
                <a:spcPts val="0"/>
              </a:spcAft>
              <a:buSzPts val="1300"/>
              <a:buChar char="○"/>
            </a:pPr>
            <a:r>
              <a:rPr lang="en" sz="1300" b="0"/>
              <a:t>A flow in a node can use any channel that the node is operating on (akin to Low MAC split)</a:t>
            </a:r>
            <a:endParaRPr sz="1300" b="0"/>
          </a:p>
          <a:p>
            <a:pPr marL="914400" lvl="1" indent="-311150" algn="l" rtl="0">
              <a:lnSpc>
                <a:spcPct val="115000"/>
              </a:lnSpc>
              <a:spcBef>
                <a:spcPts val="0"/>
              </a:spcBef>
              <a:spcAft>
                <a:spcPts val="0"/>
              </a:spcAft>
              <a:buSzPts val="1300"/>
              <a:buChar char="○"/>
            </a:pPr>
            <a:r>
              <a:rPr lang="en" sz="1300" b="0"/>
              <a:t>On any 80 MHz link, it is assumed that the primary channels are aligned. It is also assumed that PIFS-based multi-channel access is used (i.e. full CCA on primary channel and PIFS CCA on the others) Hence, channel access success implies the acquisition of the entire 80 MHz bandwidth of the link.</a:t>
            </a:r>
            <a:endParaRPr sz="1300" b="0"/>
          </a:p>
          <a:p>
            <a:pPr marL="457200" lvl="0" indent="-311150" algn="l" rtl="0">
              <a:lnSpc>
                <a:spcPct val="115000"/>
              </a:lnSpc>
              <a:spcBef>
                <a:spcPts val="0"/>
              </a:spcBef>
              <a:spcAft>
                <a:spcPts val="0"/>
              </a:spcAft>
              <a:buSzPts val="1300"/>
              <a:buChar char="●"/>
            </a:pPr>
            <a:r>
              <a:rPr lang="en" sz="1300" b="0"/>
              <a:t>For TDM ML, listening operation is on both the links</a:t>
            </a:r>
            <a:endParaRPr sz="1300" b="0"/>
          </a:p>
          <a:p>
            <a:pPr marL="457200" lvl="0" indent="-311150" algn="l" rtl="0">
              <a:lnSpc>
                <a:spcPct val="115000"/>
              </a:lnSpc>
              <a:spcBef>
                <a:spcPts val="0"/>
              </a:spcBef>
              <a:spcAft>
                <a:spcPts val="0"/>
              </a:spcAft>
              <a:buSzPts val="1300"/>
              <a:buChar char="●"/>
            </a:pPr>
            <a:r>
              <a:rPr lang="en" sz="1300" b="0"/>
              <a:t>Maximum aggregation of 64.</a:t>
            </a:r>
            <a:endParaRPr sz="1300" b="0"/>
          </a:p>
          <a:p>
            <a:pPr marL="457200" lvl="0" indent="-311150" algn="l" rtl="0">
              <a:lnSpc>
                <a:spcPct val="115000"/>
              </a:lnSpc>
              <a:spcBef>
                <a:spcPts val="0"/>
              </a:spcBef>
              <a:spcAft>
                <a:spcPts val="0"/>
              </a:spcAft>
              <a:buSzPts val="1300"/>
              <a:buChar char="●"/>
            </a:pPr>
            <a:r>
              <a:rPr lang="en" sz="1300" b="0"/>
              <a:t>RTS/CTS at the beginning of each TXOP</a:t>
            </a:r>
            <a:endParaRPr sz="1300" b="0"/>
          </a:p>
          <a:p>
            <a:pPr marL="457200" lvl="0" indent="-311150" algn="l" rtl="0">
              <a:lnSpc>
                <a:spcPct val="115000"/>
              </a:lnSpc>
              <a:spcBef>
                <a:spcPts val="0"/>
              </a:spcBef>
              <a:spcAft>
                <a:spcPts val="0"/>
              </a:spcAft>
              <a:buSzPts val="1300"/>
              <a:buChar char="●"/>
            </a:pPr>
            <a:r>
              <a:rPr lang="en" sz="1300" b="0"/>
              <a:t>BE packet size:1500 bytes; VO packet size:256 bytes</a:t>
            </a:r>
            <a:endParaRPr sz="1300" b="0"/>
          </a:p>
          <a:p>
            <a:pPr marL="457200" lvl="0" indent="-311150" algn="l" rtl="0">
              <a:lnSpc>
                <a:spcPct val="115000"/>
              </a:lnSpc>
              <a:spcBef>
                <a:spcPts val="0"/>
              </a:spcBef>
              <a:spcAft>
                <a:spcPts val="0"/>
              </a:spcAft>
              <a:buSzPts val="1300"/>
              <a:buChar char="●"/>
            </a:pPr>
            <a:r>
              <a:rPr lang="en" sz="1300" b="0"/>
              <a:t>AC_VO: AIFSN=1, CWmin=3, CWmax=7 ;AC_BE: AIFSN=3, CWmin=15, CWmax=63 </a:t>
            </a:r>
            <a:endParaRPr sz="1300" b="0"/>
          </a:p>
          <a:p>
            <a:pPr marL="457200" lvl="0" indent="-311150" algn="l" rtl="0">
              <a:lnSpc>
                <a:spcPct val="115000"/>
              </a:lnSpc>
              <a:spcBef>
                <a:spcPts val="0"/>
              </a:spcBef>
              <a:spcAft>
                <a:spcPts val="0"/>
              </a:spcAft>
              <a:buSzPts val="1300"/>
              <a:buChar char="●"/>
            </a:pPr>
            <a:r>
              <a:rPr lang="en" sz="1300" b="0"/>
              <a:t>10-20 iterations and 5 seconds for each iteration.</a:t>
            </a:r>
            <a:endParaRPr sz="1300" b="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body" idx="1"/>
          </p:nvPr>
        </p:nvSpPr>
        <p:spPr>
          <a:xfrm>
            <a:off x="0" y="322380"/>
            <a:ext cx="4899659" cy="3434400"/>
          </a:xfrm>
          <a:prstGeom prst="rect">
            <a:avLst/>
          </a:prstGeom>
          <a:noFill/>
          <a:ln>
            <a:noFill/>
          </a:ln>
        </p:spPr>
        <p:txBody>
          <a:bodyPr spcFirstLastPara="1" wrap="square" lIns="69125" tIns="34550" rIns="69125" bIns="34550" anchor="t" anchorCtr="0">
            <a:noAutofit/>
          </a:bodyPr>
          <a:lstStyle/>
          <a:p>
            <a:pPr marL="0" lvl="0" indent="0" algn="l" rtl="0">
              <a:lnSpc>
                <a:spcPct val="115000"/>
              </a:lnSpc>
              <a:spcBef>
                <a:spcPts val="500"/>
              </a:spcBef>
              <a:spcAft>
                <a:spcPts val="0"/>
              </a:spcAft>
              <a:buNone/>
            </a:pPr>
            <a:r>
              <a:rPr lang="en" sz="2000" dirty="0"/>
              <a:t>Simulation Results (1)</a:t>
            </a:r>
            <a:endParaRPr sz="1400" b="0" dirty="0"/>
          </a:p>
          <a:p>
            <a:pPr marL="0" lvl="0" indent="0" algn="just" rtl="0">
              <a:lnSpc>
                <a:spcPct val="115000"/>
              </a:lnSpc>
              <a:spcBef>
                <a:spcPts val="500"/>
              </a:spcBef>
              <a:spcAft>
                <a:spcPts val="0"/>
              </a:spcAft>
              <a:buNone/>
            </a:pPr>
            <a:r>
              <a:rPr lang="en" sz="1400" dirty="0" smtClean="0">
                <a:solidFill>
                  <a:schemeClr val="dk1"/>
                </a:solidFill>
              </a:rPr>
              <a:t>Best Effort traffic: 80+80 </a:t>
            </a:r>
            <a:r>
              <a:rPr lang="en" sz="1400" dirty="0">
                <a:solidFill>
                  <a:schemeClr val="dk1"/>
                </a:solidFill>
              </a:rPr>
              <a:t>MHz TDM ML vs </a:t>
            </a:r>
            <a:r>
              <a:rPr lang="en" sz="1400" dirty="0" smtClean="0">
                <a:solidFill>
                  <a:schemeClr val="dk1"/>
                </a:solidFill>
              </a:rPr>
              <a:t>80+80 MHz non-STR ML vs single link</a:t>
            </a:r>
            <a:endParaRPr sz="1400" dirty="0">
              <a:solidFill>
                <a:schemeClr val="dk1"/>
              </a:solidFill>
            </a:endParaRPr>
          </a:p>
          <a:p>
            <a:pPr marL="0" lvl="0" indent="0" algn="just" rtl="0">
              <a:lnSpc>
                <a:spcPct val="115000"/>
              </a:lnSpc>
              <a:spcBef>
                <a:spcPts val="500"/>
              </a:spcBef>
              <a:spcAft>
                <a:spcPts val="0"/>
              </a:spcAft>
              <a:buNone/>
            </a:pPr>
            <a:r>
              <a:rPr lang="en" sz="1200" b="0" dirty="0">
                <a:solidFill>
                  <a:schemeClr val="dk1"/>
                </a:solidFill>
              </a:rPr>
              <a:t>16 nodes. 20mbps x 2 BE flows per node</a:t>
            </a:r>
            <a:endParaRPr sz="1200" b="0" dirty="0">
              <a:solidFill>
                <a:schemeClr val="dk1"/>
              </a:solidFill>
            </a:endParaRPr>
          </a:p>
          <a:p>
            <a:pPr marL="457200" lvl="0" indent="-304800" algn="just" rtl="0">
              <a:lnSpc>
                <a:spcPct val="115000"/>
              </a:lnSpc>
              <a:spcBef>
                <a:spcPts val="500"/>
              </a:spcBef>
              <a:spcAft>
                <a:spcPts val="0"/>
              </a:spcAft>
              <a:buClr>
                <a:schemeClr val="dk1"/>
              </a:buClr>
              <a:buSzPts val="1200"/>
              <a:buChar char="●"/>
            </a:pPr>
            <a:r>
              <a:rPr lang="en" sz="1200" dirty="0">
                <a:solidFill>
                  <a:schemeClr val="accent2"/>
                </a:solidFill>
              </a:rPr>
              <a:t>Baseline</a:t>
            </a:r>
            <a:r>
              <a:rPr lang="en" sz="1200" b="0" dirty="0">
                <a:solidFill>
                  <a:schemeClr val="dk1"/>
                </a:solidFill>
              </a:rPr>
              <a:t>: </a:t>
            </a:r>
            <a:r>
              <a:rPr lang="en" sz="1200" dirty="0">
                <a:solidFill>
                  <a:schemeClr val="dk1"/>
                </a:solidFill>
              </a:rPr>
              <a:t>All nodes single-link</a:t>
            </a:r>
            <a:r>
              <a:rPr lang="en" sz="1200" b="0" dirty="0">
                <a:solidFill>
                  <a:schemeClr val="dk1"/>
                </a:solidFill>
              </a:rPr>
              <a:t>, 8 each on link1 and link2</a:t>
            </a:r>
            <a:endParaRPr sz="1200" b="0" dirty="0">
              <a:solidFill>
                <a:schemeClr val="dk1"/>
              </a:solidFill>
            </a:endParaRPr>
          </a:p>
          <a:p>
            <a:pPr marL="457200" lvl="0" indent="-304800" algn="just" rtl="0">
              <a:lnSpc>
                <a:spcPct val="115000"/>
              </a:lnSpc>
              <a:spcBef>
                <a:spcPts val="0"/>
              </a:spcBef>
              <a:spcAft>
                <a:spcPts val="0"/>
              </a:spcAft>
              <a:buClr>
                <a:schemeClr val="dk1"/>
              </a:buClr>
              <a:buSzPts val="1200"/>
              <a:buChar char="●"/>
            </a:pPr>
            <a:r>
              <a:rPr lang="en" sz="1200" dirty="0">
                <a:solidFill>
                  <a:schemeClr val="accent2"/>
                </a:solidFill>
              </a:rPr>
              <a:t>Target 1</a:t>
            </a:r>
            <a:r>
              <a:rPr lang="en" sz="1200" b="0" dirty="0">
                <a:solidFill>
                  <a:schemeClr val="dk1"/>
                </a:solidFill>
              </a:rPr>
              <a:t>: </a:t>
            </a:r>
            <a:r>
              <a:rPr lang="en" sz="1200" dirty="0">
                <a:solidFill>
                  <a:schemeClr val="dk1"/>
                </a:solidFill>
              </a:rPr>
              <a:t>All nodes TDM multilink</a:t>
            </a:r>
            <a:r>
              <a:rPr lang="en" sz="1200" b="0" dirty="0">
                <a:solidFill>
                  <a:schemeClr val="dk1"/>
                </a:solidFill>
              </a:rPr>
              <a:t>, link1: 80 MHz, link2: 80 MHz</a:t>
            </a:r>
            <a:endParaRPr sz="1200" b="0" dirty="0">
              <a:solidFill>
                <a:schemeClr val="dk1"/>
              </a:solidFill>
            </a:endParaRPr>
          </a:p>
          <a:p>
            <a:pPr marL="457200" lvl="0" indent="-304800" algn="just" rtl="0">
              <a:lnSpc>
                <a:spcPct val="115000"/>
              </a:lnSpc>
              <a:spcBef>
                <a:spcPts val="0"/>
              </a:spcBef>
              <a:spcAft>
                <a:spcPts val="0"/>
              </a:spcAft>
              <a:buClr>
                <a:schemeClr val="dk1"/>
              </a:buClr>
              <a:buSzPts val="1200"/>
              <a:buChar char="●"/>
            </a:pPr>
            <a:r>
              <a:rPr lang="en" sz="1200" dirty="0">
                <a:solidFill>
                  <a:schemeClr val="accent2"/>
                </a:solidFill>
              </a:rPr>
              <a:t>Target 2</a:t>
            </a:r>
            <a:r>
              <a:rPr lang="en" sz="1200" b="0" dirty="0">
                <a:solidFill>
                  <a:schemeClr val="dk1"/>
                </a:solidFill>
              </a:rPr>
              <a:t>: </a:t>
            </a:r>
            <a:r>
              <a:rPr lang="en" sz="1200" dirty="0">
                <a:solidFill>
                  <a:schemeClr val="dk1"/>
                </a:solidFill>
              </a:rPr>
              <a:t>All nodes non-STR multilink</a:t>
            </a:r>
            <a:r>
              <a:rPr lang="en" sz="1200" b="0" dirty="0">
                <a:solidFill>
                  <a:schemeClr val="dk1"/>
                </a:solidFill>
              </a:rPr>
              <a:t>, link 1: 80 MHz, link2: 80 MHz (non-STR multilink is modeled by enabling STR multilink but modeling leakage from one link to the other).</a:t>
            </a:r>
            <a:endParaRPr sz="1200" b="0" dirty="0">
              <a:solidFill>
                <a:schemeClr val="dk1"/>
              </a:solidFill>
            </a:endParaRPr>
          </a:p>
          <a:p>
            <a:pPr marL="457200" lvl="0" indent="-304800" algn="just" rtl="0">
              <a:lnSpc>
                <a:spcPct val="115000"/>
              </a:lnSpc>
              <a:spcBef>
                <a:spcPts val="0"/>
              </a:spcBef>
              <a:spcAft>
                <a:spcPts val="0"/>
              </a:spcAft>
              <a:buClr>
                <a:schemeClr val="dk1"/>
              </a:buClr>
              <a:buSzPts val="1200"/>
              <a:buChar char="●"/>
            </a:pPr>
            <a:r>
              <a:rPr lang="en" sz="1200" dirty="0">
                <a:solidFill>
                  <a:schemeClr val="accent2"/>
                </a:solidFill>
              </a:rPr>
              <a:t>Target 3</a:t>
            </a:r>
            <a:r>
              <a:rPr lang="en" sz="1200" b="0" dirty="0">
                <a:solidFill>
                  <a:schemeClr val="dk1"/>
                </a:solidFill>
              </a:rPr>
              <a:t>: </a:t>
            </a:r>
            <a:r>
              <a:rPr lang="en" sz="1200" dirty="0">
                <a:solidFill>
                  <a:schemeClr val="dk1"/>
                </a:solidFill>
              </a:rPr>
              <a:t>Only 1 node TDM multilink </a:t>
            </a:r>
            <a:r>
              <a:rPr lang="en" sz="1200" b="0" dirty="0">
                <a:solidFill>
                  <a:schemeClr val="dk1"/>
                </a:solidFill>
              </a:rPr>
              <a:t>with link1: 80 MHz, link2: 80 MHz; 7 nodes on 1st 80 MHz link, other 8 nodes on 2nd 80 MHz link</a:t>
            </a:r>
            <a:endParaRPr sz="1200" b="0" dirty="0">
              <a:solidFill>
                <a:schemeClr val="dk1"/>
              </a:solidFill>
            </a:endParaRPr>
          </a:p>
          <a:p>
            <a:pPr marL="457200" lvl="0" indent="-304800" algn="just" rtl="0">
              <a:lnSpc>
                <a:spcPct val="115000"/>
              </a:lnSpc>
              <a:spcBef>
                <a:spcPts val="0"/>
              </a:spcBef>
              <a:spcAft>
                <a:spcPts val="0"/>
              </a:spcAft>
              <a:buClr>
                <a:schemeClr val="dk1"/>
              </a:buClr>
              <a:buSzPts val="1200"/>
              <a:buChar char="●"/>
            </a:pPr>
            <a:r>
              <a:rPr lang="en" sz="1200" dirty="0">
                <a:solidFill>
                  <a:schemeClr val="accent2"/>
                </a:solidFill>
              </a:rPr>
              <a:t>Target 4</a:t>
            </a:r>
            <a:r>
              <a:rPr lang="en" sz="1200" b="0" dirty="0">
                <a:solidFill>
                  <a:schemeClr val="dk1"/>
                </a:solidFill>
              </a:rPr>
              <a:t>: </a:t>
            </a:r>
            <a:r>
              <a:rPr lang="en" sz="1200" dirty="0">
                <a:solidFill>
                  <a:schemeClr val="dk1"/>
                </a:solidFill>
              </a:rPr>
              <a:t>Only 1 node non-STR multilink</a:t>
            </a:r>
            <a:r>
              <a:rPr lang="en" sz="1200" b="0" dirty="0">
                <a:solidFill>
                  <a:schemeClr val="dk1"/>
                </a:solidFill>
              </a:rPr>
              <a:t> with link 1: 80 MHz, link2: 80 MHz, 7 on 1st 80 MHz link, other 8 on 2nd 80 MHz link.</a:t>
            </a:r>
            <a:endParaRPr sz="1200" b="0" dirty="0">
              <a:solidFill>
                <a:schemeClr val="dk1"/>
              </a:solidFill>
            </a:endParaRPr>
          </a:p>
          <a:p>
            <a:pPr marL="457200" lvl="0" indent="0" algn="just" rtl="0">
              <a:lnSpc>
                <a:spcPct val="115000"/>
              </a:lnSpc>
              <a:spcBef>
                <a:spcPts val="500"/>
              </a:spcBef>
              <a:spcAft>
                <a:spcPts val="0"/>
              </a:spcAft>
              <a:buNone/>
            </a:pPr>
            <a:endParaRPr sz="1200" b="0" dirty="0">
              <a:solidFill>
                <a:schemeClr val="dk1"/>
              </a:solidFill>
            </a:endParaRPr>
          </a:p>
          <a:p>
            <a:pPr marL="914400" lvl="0" indent="0" algn="l" rtl="0">
              <a:lnSpc>
                <a:spcPct val="115000"/>
              </a:lnSpc>
              <a:spcBef>
                <a:spcPts val="500"/>
              </a:spcBef>
              <a:spcAft>
                <a:spcPts val="0"/>
              </a:spcAft>
              <a:buNone/>
            </a:pPr>
            <a:endParaRPr sz="1200" dirty="0"/>
          </a:p>
        </p:txBody>
      </p:sp>
      <p:pic>
        <p:nvPicPr>
          <p:cNvPr id="225" name="Google Shape;225;p33"/>
          <p:cNvPicPr preferRelativeResize="0"/>
          <p:nvPr/>
        </p:nvPicPr>
        <p:blipFill rotWithShape="1">
          <a:blip r:embed="rId3">
            <a:alphaModFix/>
          </a:blip>
          <a:srcRect l="15387" t="18806" r="24458" b="19655"/>
          <a:stretch/>
        </p:blipFill>
        <p:spPr>
          <a:xfrm>
            <a:off x="4968240" y="1046800"/>
            <a:ext cx="4069835" cy="2751600"/>
          </a:xfrm>
          <a:prstGeom prst="rect">
            <a:avLst/>
          </a:prstGeom>
          <a:noFill/>
          <a:ln>
            <a:noFill/>
          </a:ln>
        </p:spPr>
      </p:pic>
      <p:sp>
        <p:nvSpPr>
          <p:cNvPr id="226" name="Google Shape;226;p33"/>
          <p:cNvSpPr txBox="1">
            <a:spLocks noGrp="1"/>
          </p:cNvSpPr>
          <p:nvPr>
            <p:ph type="body" idx="1"/>
          </p:nvPr>
        </p:nvSpPr>
        <p:spPr>
          <a:xfrm>
            <a:off x="22175" y="3640280"/>
            <a:ext cx="9015900" cy="1122220"/>
          </a:xfrm>
          <a:prstGeom prst="rect">
            <a:avLst/>
          </a:prstGeom>
          <a:noFill/>
          <a:ln>
            <a:noFill/>
          </a:ln>
        </p:spPr>
        <p:txBody>
          <a:bodyPr spcFirstLastPara="1" wrap="square" lIns="69125" tIns="34550" rIns="69125" bIns="34550" anchor="t" anchorCtr="0">
            <a:noAutofit/>
          </a:bodyPr>
          <a:lstStyle/>
          <a:p>
            <a:pPr marL="0" lvl="0" indent="0" algn="just" rtl="0">
              <a:lnSpc>
                <a:spcPct val="115000"/>
              </a:lnSpc>
              <a:spcBef>
                <a:spcPts val="500"/>
              </a:spcBef>
              <a:spcAft>
                <a:spcPts val="0"/>
              </a:spcAft>
              <a:buNone/>
            </a:pPr>
            <a:r>
              <a:rPr lang="en" sz="1200" dirty="0">
                <a:solidFill>
                  <a:schemeClr val="dk1"/>
                </a:solidFill>
              </a:rPr>
              <a:t>Observation</a:t>
            </a:r>
            <a:r>
              <a:rPr lang="en" sz="1200" b="0" dirty="0">
                <a:solidFill>
                  <a:schemeClr val="dk1"/>
                </a:solidFill>
              </a:rPr>
              <a:t>: </a:t>
            </a:r>
            <a:endParaRPr sz="1200" b="0" dirty="0">
              <a:solidFill>
                <a:schemeClr val="dk1"/>
              </a:solidFill>
            </a:endParaRPr>
          </a:p>
          <a:p>
            <a:pPr marL="457200" lvl="0" indent="-304800" algn="just" rtl="0">
              <a:lnSpc>
                <a:spcPct val="115000"/>
              </a:lnSpc>
              <a:spcBef>
                <a:spcPts val="500"/>
              </a:spcBef>
              <a:spcAft>
                <a:spcPts val="0"/>
              </a:spcAft>
              <a:buClr>
                <a:schemeClr val="dk1"/>
              </a:buClr>
              <a:buSzPts val="1200"/>
              <a:buChar char="●"/>
            </a:pPr>
            <a:r>
              <a:rPr lang="en" sz="1200" b="0" dirty="0">
                <a:solidFill>
                  <a:schemeClr val="dk1"/>
                </a:solidFill>
              </a:rPr>
              <a:t>The 90% BE latency of 80+80 TDM ML </a:t>
            </a:r>
            <a:r>
              <a:rPr lang="en" sz="1200" b="0" dirty="0" smtClean="0">
                <a:solidFill>
                  <a:schemeClr val="dk1"/>
                </a:solidFill>
              </a:rPr>
              <a:t>(</a:t>
            </a:r>
            <a:r>
              <a:rPr lang="en" sz="1200" b="0" dirty="0" smtClean="0">
                <a:solidFill>
                  <a:schemeClr val="accent2"/>
                </a:solidFill>
              </a:rPr>
              <a:t>Target 1</a:t>
            </a:r>
            <a:r>
              <a:rPr lang="en" sz="1200" b="0" dirty="0" smtClean="0">
                <a:solidFill>
                  <a:schemeClr val="dk1"/>
                </a:solidFill>
              </a:rPr>
              <a:t>) </a:t>
            </a:r>
            <a:r>
              <a:rPr lang="en" sz="1200" b="0" dirty="0" smtClean="0">
                <a:solidFill>
                  <a:schemeClr val="dk1"/>
                </a:solidFill>
              </a:rPr>
              <a:t>is </a:t>
            </a:r>
            <a:r>
              <a:rPr lang="en" sz="1200" b="0" dirty="0">
                <a:solidFill>
                  <a:schemeClr val="dk1"/>
                </a:solidFill>
              </a:rPr>
              <a:t>about 50% (140ms) lower than single </a:t>
            </a:r>
            <a:r>
              <a:rPr lang="en" sz="1200" b="0" dirty="0" smtClean="0">
                <a:solidFill>
                  <a:schemeClr val="dk1"/>
                </a:solidFill>
              </a:rPr>
              <a:t>link (</a:t>
            </a:r>
            <a:r>
              <a:rPr lang="en" sz="1200" b="0" dirty="0" smtClean="0">
                <a:solidFill>
                  <a:schemeClr val="accent2"/>
                </a:solidFill>
              </a:rPr>
              <a:t>Baseline</a:t>
            </a:r>
            <a:r>
              <a:rPr lang="en" sz="1200" b="0" dirty="0" smtClean="0">
                <a:solidFill>
                  <a:schemeClr val="dk1"/>
                </a:solidFill>
              </a:rPr>
              <a:t>). </a:t>
            </a:r>
            <a:endParaRPr sz="1200" b="0" dirty="0">
              <a:solidFill>
                <a:schemeClr val="dk1"/>
              </a:solidFill>
            </a:endParaRPr>
          </a:p>
          <a:p>
            <a:pPr marL="457200" lvl="0" indent="-304800" algn="just" rtl="0">
              <a:lnSpc>
                <a:spcPct val="115000"/>
              </a:lnSpc>
              <a:spcBef>
                <a:spcPts val="0"/>
              </a:spcBef>
              <a:spcAft>
                <a:spcPts val="0"/>
              </a:spcAft>
              <a:buClr>
                <a:schemeClr val="dk1"/>
              </a:buClr>
              <a:buSzPts val="1200"/>
              <a:buChar char="●"/>
            </a:pPr>
            <a:r>
              <a:rPr lang="en" sz="1200" b="0" dirty="0">
                <a:solidFill>
                  <a:schemeClr val="dk1"/>
                </a:solidFill>
              </a:rPr>
              <a:t>If only a single node does 80+80 TDM </a:t>
            </a:r>
            <a:r>
              <a:rPr lang="en" sz="1200" b="0" dirty="0" smtClean="0">
                <a:solidFill>
                  <a:schemeClr val="dk1"/>
                </a:solidFill>
              </a:rPr>
              <a:t>ML (</a:t>
            </a:r>
            <a:r>
              <a:rPr lang="en" sz="1200" b="0" dirty="0" smtClean="0">
                <a:solidFill>
                  <a:schemeClr val="accent2"/>
                </a:solidFill>
              </a:rPr>
              <a:t>Target 3</a:t>
            </a:r>
            <a:r>
              <a:rPr lang="en" sz="1200" b="0" dirty="0" smtClean="0">
                <a:solidFill>
                  <a:schemeClr val="dk1"/>
                </a:solidFill>
              </a:rPr>
              <a:t>), </a:t>
            </a:r>
            <a:r>
              <a:rPr lang="en" sz="1200" b="0" dirty="0">
                <a:solidFill>
                  <a:schemeClr val="dk1"/>
                </a:solidFill>
              </a:rPr>
              <a:t>the 90% BE latency is 60% (170ms) lower than single </a:t>
            </a:r>
            <a:r>
              <a:rPr lang="en" sz="1200" b="0" dirty="0" smtClean="0">
                <a:solidFill>
                  <a:schemeClr val="dk1"/>
                </a:solidFill>
              </a:rPr>
              <a:t>link (</a:t>
            </a:r>
            <a:r>
              <a:rPr lang="en" sz="1200" b="0" dirty="0" smtClean="0">
                <a:solidFill>
                  <a:schemeClr val="accent2"/>
                </a:solidFill>
              </a:rPr>
              <a:t>Baseline</a:t>
            </a:r>
            <a:r>
              <a:rPr lang="en" sz="1200" b="0" dirty="0" smtClean="0">
                <a:solidFill>
                  <a:schemeClr val="dk1"/>
                </a:solidFill>
              </a:rPr>
              <a:t>). </a:t>
            </a:r>
            <a:r>
              <a:rPr lang="en" sz="1200" b="0" dirty="0">
                <a:solidFill>
                  <a:schemeClr val="dk1"/>
                </a:solidFill>
              </a:rPr>
              <a:t>Note that such a node improves latency without harming the performance of non TDM ML single link nodes.</a:t>
            </a:r>
            <a:endParaRPr sz="1200" b="0" dirty="0">
              <a:solidFill>
                <a:schemeClr val="dk1"/>
              </a:solidFill>
            </a:endParaRPr>
          </a:p>
          <a:p>
            <a:pPr marL="457200" lvl="0" indent="-304800" algn="just" rtl="0">
              <a:lnSpc>
                <a:spcPct val="115000"/>
              </a:lnSpc>
              <a:spcBef>
                <a:spcPts val="0"/>
              </a:spcBef>
              <a:spcAft>
                <a:spcPts val="0"/>
              </a:spcAft>
              <a:buClr>
                <a:schemeClr val="dk1"/>
              </a:buClr>
              <a:buSzPts val="1200"/>
              <a:buChar char="●"/>
            </a:pPr>
            <a:r>
              <a:rPr lang="en" sz="1200" dirty="0" smtClean="0">
                <a:solidFill>
                  <a:schemeClr val="dk1"/>
                </a:solidFill>
              </a:rPr>
              <a:t>TDM </a:t>
            </a:r>
            <a:r>
              <a:rPr lang="en" sz="1200" dirty="0">
                <a:solidFill>
                  <a:schemeClr val="dk1"/>
                </a:solidFill>
              </a:rPr>
              <a:t>ML </a:t>
            </a:r>
            <a:r>
              <a:rPr lang="en" sz="1200" b="0" dirty="0" smtClean="0">
                <a:solidFill>
                  <a:schemeClr val="dk1"/>
                </a:solidFill>
              </a:rPr>
              <a:t>(</a:t>
            </a:r>
            <a:r>
              <a:rPr lang="en" sz="1200" b="0" dirty="0" smtClean="0">
                <a:solidFill>
                  <a:schemeClr val="accent2"/>
                </a:solidFill>
              </a:rPr>
              <a:t>Target 1</a:t>
            </a:r>
            <a:r>
              <a:rPr lang="en" sz="1200" dirty="0" smtClean="0">
                <a:solidFill>
                  <a:schemeClr val="dk1"/>
                </a:solidFill>
              </a:rPr>
              <a:t>) matches </a:t>
            </a:r>
            <a:r>
              <a:rPr lang="en" sz="1200" dirty="0">
                <a:solidFill>
                  <a:schemeClr val="dk1"/>
                </a:solidFill>
              </a:rPr>
              <a:t>performance of non-STR </a:t>
            </a:r>
            <a:r>
              <a:rPr lang="en" sz="1200" dirty="0" smtClean="0">
                <a:solidFill>
                  <a:schemeClr val="dk1"/>
                </a:solidFill>
              </a:rPr>
              <a:t>ML </a:t>
            </a:r>
            <a:r>
              <a:rPr lang="en" sz="1200" b="0" dirty="0" smtClean="0">
                <a:solidFill>
                  <a:schemeClr val="dk1"/>
                </a:solidFill>
              </a:rPr>
              <a:t>(</a:t>
            </a:r>
            <a:r>
              <a:rPr lang="en" sz="1200" b="0" dirty="0" smtClean="0">
                <a:solidFill>
                  <a:schemeClr val="accent2"/>
                </a:solidFill>
              </a:rPr>
              <a:t>Target 2</a:t>
            </a:r>
            <a:r>
              <a:rPr lang="en" sz="1200" b="0" dirty="0" smtClean="0">
                <a:solidFill>
                  <a:schemeClr val="dk1"/>
                </a:solidFill>
              </a:rPr>
              <a:t>).</a:t>
            </a:r>
            <a:endParaRPr sz="1200" b="0" dirty="0">
              <a:solidFill>
                <a:schemeClr val="dk1"/>
              </a:solidFill>
            </a:endParaRPr>
          </a:p>
          <a:p>
            <a:pPr marL="457200" lvl="0" indent="0" algn="just" rtl="0">
              <a:lnSpc>
                <a:spcPct val="115000"/>
              </a:lnSpc>
              <a:spcBef>
                <a:spcPts val="500"/>
              </a:spcBef>
              <a:spcAft>
                <a:spcPts val="0"/>
              </a:spcAft>
              <a:buNone/>
            </a:pPr>
            <a:endParaRPr sz="1200" b="0" dirty="0">
              <a:solidFill>
                <a:schemeClr val="dk1"/>
              </a:solidFill>
            </a:endParaRPr>
          </a:p>
          <a:p>
            <a:pPr marL="914400" lvl="0" indent="0" algn="l" rtl="0">
              <a:lnSpc>
                <a:spcPct val="115000"/>
              </a:lnSpc>
              <a:spcBef>
                <a:spcPts val="500"/>
              </a:spcBef>
              <a:spcAft>
                <a:spcPts val="0"/>
              </a:spcAft>
              <a:buNone/>
            </a:pPr>
            <a:endParaRPr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a:spLocks noGrp="1"/>
          </p:cNvSpPr>
          <p:nvPr>
            <p:ph type="body" idx="1"/>
          </p:nvPr>
        </p:nvSpPr>
        <p:spPr>
          <a:xfrm>
            <a:off x="141125" y="488300"/>
            <a:ext cx="4107000" cy="2894980"/>
          </a:xfrm>
          <a:prstGeom prst="rect">
            <a:avLst/>
          </a:prstGeom>
          <a:noFill/>
          <a:ln>
            <a:noFill/>
          </a:ln>
        </p:spPr>
        <p:txBody>
          <a:bodyPr spcFirstLastPara="1" wrap="square" lIns="69125" tIns="34550" rIns="69125" bIns="34550" anchor="t" anchorCtr="0">
            <a:noAutofit/>
          </a:bodyPr>
          <a:lstStyle/>
          <a:p>
            <a:pPr marL="0" lvl="0" indent="0" algn="l" rtl="0">
              <a:lnSpc>
                <a:spcPct val="115000"/>
              </a:lnSpc>
              <a:spcBef>
                <a:spcPts val="500"/>
              </a:spcBef>
              <a:spcAft>
                <a:spcPts val="0"/>
              </a:spcAft>
              <a:buNone/>
            </a:pPr>
            <a:r>
              <a:rPr lang="en" sz="2000" dirty="0"/>
              <a:t>Simulation Results (2)</a:t>
            </a:r>
            <a:endParaRPr sz="2000" b="0" dirty="0"/>
          </a:p>
          <a:p>
            <a:pPr marL="0" lvl="0" indent="0" algn="just" rtl="0">
              <a:lnSpc>
                <a:spcPct val="100000"/>
              </a:lnSpc>
              <a:spcBef>
                <a:spcPts val="500"/>
              </a:spcBef>
              <a:spcAft>
                <a:spcPts val="0"/>
              </a:spcAft>
              <a:buNone/>
            </a:pPr>
            <a:r>
              <a:rPr lang="en" sz="1200" dirty="0" smtClean="0">
                <a:solidFill>
                  <a:schemeClr val="dk1"/>
                </a:solidFill>
              </a:rPr>
              <a:t>Best Effort traffic: 80+20 </a:t>
            </a:r>
            <a:r>
              <a:rPr lang="en" sz="1200" dirty="0">
                <a:solidFill>
                  <a:schemeClr val="dk1"/>
                </a:solidFill>
              </a:rPr>
              <a:t>MHz TDM ML  vs. 80+80 MHz TDM ML </a:t>
            </a:r>
            <a:r>
              <a:rPr lang="en" sz="1200" dirty="0" smtClean="0">
                <a:solidFill>
                  <a:schemeClr val="dk1"/>
                </a:solidFill>
              </a:rPr>
              <a:t>vs 80+80 MHz non-STR ML vs </a:t>
            </a:r>
            <a:r>
              <a:rPr lang="en" sz="1200" dirty="0">
                <a:solidFill>
                  <a:schemeClr val="dk1"/>
                </a:solidFill>
              </a:rPr>
              <a:t>Single </a:t>
            </a:r>
            <a:r>
              <a:rPr lang="en" sz="1200" dirty="0" smtClean="0">
                <a:solidFill>
                  <a:schemeClr val="dk1"/>
                </a:solidFill>
              </a:rPr>
              <a:t>Link</a:t>
            </a:r>
            <a:endParaRPr sz="1200" dirty="0">
              <a:solidFill>
                <a:schemeClr val="dk1"/>
              </a:solidFill>
            </a:endParaRPr>
          </a:p>
          <a:p>
            <a:pPr marL="0" lvl="0" indent="0" algn="just" rtl="0">
              <a:lnSpc>
                <a:spcPct val="100000"/>
              </a:lnSpc>
              <a:spcBef>
                <a:spcPts val="500"/>
              </a:spcBef>
              <a:spcAft>
                <a:spcPts val="0"/>
              </a:spcAft>
              <a:buNone/>
            </a:pPr>
            <a:r>
              <a:rPr lang="en" sz="1200" b="0" dirty="0">
                <a:solidFill>
                  <a:schemeClr val="dk1"/>
                </a:solidFill>
              </a:rPr>
              <a:t>8 nodes. 20mbps x 2 BE flows per node.</a:t>
            </a:r>
            <a:endParaRPr sz="1200" b="0" dirty="0">
              <a:solidFill>
                <a:schemeClr val="dk1"/>
              </a:solidFill>
            </a:endParaRPr>
          </a:p>
          <a:p>
            <a:pPr marL="457200" lvl="0" indent="-304800" algn="just" rtl="0">
              <a:lnSpc>
                <a:spcPct val="100000"/>
              </a:lnSpc>
              <a:spcBef>
                <a:spcPts val="500"/>
              </a:spcBef>
              <a:spcAft>
                <a:spcPts val="0"/>
              </a:spcAft>
              <a:buClr>
                <a:schemeClr val="dk1"/>
              </a:buClr>
              <a:buSzPts val="1200"/>
              <a:buChar char="●"/>
            </a:pPr>
            <a:r>
              <a:rPr lang="en" sz="1200" dirty="0">
                <a:solidFill>
                  <a:schemeClr val="accent2"/>
                </a:solidFill>
              </a:rPr>
              <a:t>Baseline</a:t>
            </a:r>
            <a:r>
              <a:rPr lang="en" sz="1200" b="0" dirty="0">
                <a:solidFill>
                  <a:schemeClr val="dk1"/>
                </a:solidFill>
              </a:rPr>
              <a:t>: </a:t>
            </a:r>
            <a:r>
              <a:rPr lang="en" sz="1200" dirty="0">
                <a:solidFill>
                  <a:schemeClr val="dk1"/>
                </a:solidFill>
              </a:rPr>
              <a:t>All nodes single-link </a:t>
            </a:r>
            <a:r>
              <a:rPr lang="en" sz="1200" b="0" dirty="0">
                <a:solidFill>
                  <a:schemeClr val="dk1"/>
                </a:solidFill>
              </a:rPr>
              <a:t>on a single 80 MHz link</a:t>
            </a:r>
            <a:endParaRPr sz="1200" b="0" dirty="0">
              <a:solidFill>
                <a:schemeClr val="dk1"/>
              </a:solidFill>
            </a:endParaRPr>
          </a:p>
          <a:p>
            <a:pPr marL="457200" lvl="0" indent="-304800" algn="just" rtl="0">
              <a:lnSpc>
                <a:spcPct val="100000"/>
              </a:lnSpc>
              <a:spcBef>
                <a:spcPts val="0"/>
              </a:spcBef>
              <a:spcAft>
                <a:spcPts val="0"/>
              </a:spcAft>
              <a:buClr>
                <a:schemeClr val="dk1"/>
              </a:buClr>
              <a:buSzPts val="1200"/>
              <a:buChar char="●"/>
            </a:pPr>
            <a:r>
              <a:rPr lang="en" sz="1200" dirty="0">
                <a:solidFill>
                  <a:schemeClr val="accent2"/>
                </a:solidFill>
              </a:rPr>
              <a:t>Target 1</a:t>
            </a:r>
            <a:r>
              <a:rPr lang="en" sz="1200" b="0" dirty="0">
                <a:solidFill>
                  <a:schemeClr val="dk1"/>
                </a:solidFill>
              </a:rPr>
              <a:t>: </a:t>
            </a:r>
            <a:r>
              <a:rPr lang="en" sz="1200" dirty="0">
                <a:solidFill>
                  <a:schemeClr val="dk1"/>
                </a:solidFill>
              </a:rPr>
              <a:t>All nodes TDM multilink</a:t>
            </a:r>
            <a:r>
              <a:rPr lang="en" sz="1200" b="0" dirty="0">
                <a:solidFill>
                  <a:schemeClr val="dk1"/>
                </a:solidFill>
              </a:rPr>
              <a:t>, link 1: 80 MHz, link2: 20 MHz</a:t>
            </a:r>
            <a:endParaRPr sz="1200" b="0" dirty="0">
              <a:solidFill>
                <a:schemeClr val="dk1"/>
              </a:solidFill>
            </a:endParaRPr>
          </a:p>
          <a:p>
            <a:pPr marL="457200" lvl="0" indent="-304800" algn="just" rtl="0">
              <a:lnSpc>
                <a:spcPct val="100000"/>
              </a:lnSpc>
              <a:spcBef>
                <a:spcPts val="0"/>
              </a:spcBef>
              <a:spcAft>
                <a:spcPts val="0"/>
              </a:spcAft>
              <a:buClr>
                <a:schemeClr val="dk1"/>
              </a:buClr>
              <a:buSzPts val="1200"/>
              <a:buChar char="●"/>
            </a:pPr>
            <a:r>
              <a:rPr lang="en" sz="1200" dirty="0">
                <a:solidFill>
                  <a:schemeClr val="accent2"/>
                </a:solidFill>
              </a:rPr>
              <a:t>Target 2</a:t>
            </a:r>
            <a:r>
              <a:rPr lang="en" sz="1200" b="0" dirty="0">
                <a:solidFill>
                  <a:schemeClr val="dk1"/>
                </a:solidFill>
              </a:rPr>
              <a:t>: </a:t>
            </a:r>
            <a:r>
              <a:rPr lang="en" sz="1200" dirty="0">
                <a:solidFill>
                  <a:schemeClr val="dk1"/>
                </a:solidFill>
              </a:rPr>
              <a:t>All nodes TDM multilink</a:t>
            </a:r>
            <a:r>
              <a:rPr lang="en" sz="1200" b="0" dirty="0">
                <a:solidFill>
                  <a:schemeClr val="dk1"/>
                </a:solidFill>
              </a:rPr>
              <a:t>, link 1: 80 MHz, link2: 80 MHz</a:t>
            </a:r>
            <a:endParaRPr sz="1200" b="0" dirty="0">
              <a:solidFill>
                <a:schemeClr val="dk1"/>
              </a:solidFill>
            </a:endParaRPr>
          </a:p>
          <a:p>
            <a:pPr marL="457200" lvl="0" indent="-304800" algn="just" rtl="0">
              <a:lnSpc>
                <a:spcPct val="100000"/>
              </a:lnSpc>
              <a:spcBef>
                <a:spcPts val="0"/>
              </a:spcBef>
              <a:spcAft>
                <a:spcPts val="0"/>
              </a:spcAft>
              <a:buClr>
                <a:schemeClr val="dk1"/>
              </a:buClr>
              <a:buSzPts val="1200"/>
              <a:buChar char="●"/>
            </a:pPr>
            <a:r>
              <a:rPr lang="en" sz="1200" dirty="0">
                <a:solidFill>
                  <a:schemeClr val="accent2"/>
                </a:solidFill>
              </a:rPr>
              <a:t>Target 3</a:t>
            </a:r>
            <a:r>
              <a:rPr lang="en" sz="1200" b="0" dirty="0">
                <a:solidFill>
                  <a:schemeClr val="dk1"/>
                </a:solidFill>
              </a:rPr>
              <a:t>: </a:t>
            </a:r>
            <a:r>
              <a:rPr lang="en" sz="1200" dirty="0">
                <a:solidFill>
                  <a:schemeClr val="dk1"/>
                </a:solidFill>
              </a:rPr>
              <a:t>All nodes have non-STR multilink</a:t>
            </a:r>
            <a:r>
              <a:rPr lang="en" sz="1200" b="0" dirty="0">
                <a:solidFill>
                  <a:schemeClr val="dk1"/>
                </a:solidFill>
              </a:rPr>
              <a:t>, link 1: 80 MHz, link2: 80 MHz (non-STR multilink is modeled by enabling STR multilink but modeling leakage from one link to the other</a:t>
            </a:r>
            <a:r>
              <a:rPr lang="en" sz="1200" b="0" dirty="0" smtClean="0">
                <a:solidFill>
                  <a:schemeClr val="dk1"/>
                </a:solidFill>
              </a:rPr>
              <a:t>).</a:t>
            </a:r>
            <a:endParaRPr sz="1200" b="0" dirty="0">
              <a:solidFill>
                <a:schemeClr val="dk1"/>
              </a:solidFill>
            </a:endParaRPr>
          </a:p>
          <a:p>
            <a:pPr marL="914400" lvl="0" indent="0" algn="l" rtl="0">
              <a:lnSpc>
                <a:spcPct val="100000"/>
              </a:lnSpc>
              <a:spcBef>
                <a:spcPts val="500"/>
              </a:spcBef>
              <a:spcAft>
                <a:spcPts val="0"/>
              </a:spcAft>
              <a:buNone/>
            </a:pPr>
            <a:endParaRPr sz="1200" dirty="0"/>
          </a:p>
        </p:txBody>
      </p:sp>
      <p:grpSp>
        <p:nvGrpSpPr>
          <p:cNvPr id="237" name="Google Shape;237;p34"/>
          <p:cNvGrpSpPr/>
          <p:nvPr/>
        </p:nvGrpSpPr>
        <p:grpSpPr>
          <a:xfrm>
            <a:off x="4378475" y="533970"/>
            <a:ext cx="4721325" cy="3156950"/>
            <a:chOff x="4378475" y="716850"/>
            <a:chExt cx="4721325" cy="3156950"/>
          </a:xfrm>
        </p:grpSpPr>
        <p:sp>
          <p:nvSpPr>
            <p:cNvPr id="238" name="Google Shape;238;p34"/>
            <p:cNvSpPr txBox="1"/>
            <p:nvPr/>
          </p:nvSpPr>
          <p:spPr>
            <a:xfrm>
              <a:off x="4495800" y="716850"/>
              <a:ext cx="4572000" cy="33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a:ea typeface="Times New Roman"/>
                  <a:cs typeface="Times New Roman"/>
                  <a:sym typeface="Times New Roman"/>
                </a:rPr>
                <a:t>Packet latency CDF over all nodes</a:t>
              </a:r>
              <a:endParaRPr dirty="0">
                <a:latin typeface="Times New Roman"/>
                <a:ea typeface="Times New Roman"/>
                <a:cs typeface="Times New Roman"/>
                <a:sym typeface="Times New Roman"/>
              </a:endParaRPr>
            </a:p>
          </p:txBody>
        </p:sp>
        <p:pic>
          <p:nvPicPr>
            <p:cNvPr id="239" name="Google Shape;239;p34"/>
            <p:cNvPicPr preferRelativeResize="0"/>
            <p:nvPr/>
          </p:nvPicPr>
          <p:blipFill rotWithShape="1">
            <a:blip r:embed="rId3">
              <a:alphaModFix/>
            </a:blip>
            <a:srcRect l="15063" t="18802" r="24680" b="20229"/>
            <a:stretch/>
          </p:blipFill>
          <p:spPr>
            <a:xfrm>
              <a:off x="4378475" y="1018000"/>
              <a:ext cx="4721325" cy="2855800"/>
            </a:xfrm>
            <a:prstGeom prst="rect">
              <a:avLst/>
            </a:prstGeom>
            <a:noFill/>
            <a:ln>
              <a:noFill/>
            </a:ln>
          </p:spPr>
        </p:pic>
      </p:grpSp>
      <p:sp>
        <p:nvSpPr>
          <p:cNvPr id="6" name="Google Shape;236;p34"/>
          <p:cNvSpPr txBox="1">
            <a:spLocks/>
          </p:cNvSpPr>
          <p:nvPr/>
        </p:nvSpPr>
        <p:spPr>
          <a:xfrm>
            <a:off x="144780" y="3538520"/>
            <a:ext cx="8923020" cy="1302294"/>
          </a:xfrm>
          <a:prstGeom prst="rect">
            <a:avLst/>
          </a:prstGeom>
          <a:noFill/>
          <a:ln>
            <a:noFill/>
          </a:ln>
        </p:spPr>
        <p:txBody>
          <a:bodyPr spcFirstLastPara="1" wrap="square" lIns="69125" tIns="34550" rIns="69125" bIns="3455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500"/>
              </a:spcBef>
              <a:spcAft>
                <a:spcPts val="0"/>
              </a:spcAft>
              <a:buClr>
                <a:srgbClr val="000000"/>
              </a:buClr>
              <a:buSzPts val="1100"/>
              <a:buFont typeface="Arial"/>
              <a:buNone/>
              <a:defRPr sz="18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400"/>
              </a:spcBef>
              <a:spcAft>
                <a:spcPts val="0"/>
              </a:spcAft>
              <a:buClr>
                <a:srgbClr val="000000"/>
              </a:buClr>
              <a:buSzPts val="1100"/>
              <a:buFont typeface="Arial"/>
              <a:buNone/>
              <a:defRPr sz="15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00"/>
              </a:spcBef>
              <a:spcAft>
                <a:spcPts val="0"/>
              </a:spcAft>
              <a:buClr>
                <a:srgbClr val="000000"/>
              </a:buClr>
              <a:buSzPts val="1100"/>
              <a:buFont typeface="Arial"/>
              <a:buNone/>
              <a:defRPr sz="14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00"/>
              </a:spcBef>
              <a:spcAft>
                <a:spcPts val="0"/>
              </a:spcAft>
              <a:buClr>
                <a:srgbClr val="000000"/>
              </a:buClr>
              <a:buSzPts val="1100"/>
              <a:buFont typeface="Arial"/>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00"/>
              </a:spcBef>
              <a:spcAft>
                <a:spcPts val="0"/>
              </a:spcAft>
              <a:buClr>
                <a:srgbClr val="000000"/>
              </a:buClr>
              <a:buSzPts val="1100"/>
              <a:buFont typeface="Arial"/>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300"/>
              </a:spcBef>
              <a:spcAft>
                <a:spcPts val="0"/>
              </a:spcAft>
              <a:buClr>
                <a:srgbClr val="000000"/>
              </a:buClr>
              <a:buSzPts val="1100"/>
              <a:buFont typeface="Arial"/>
              <a:buNone/>
              <a:defRPr sz="12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300"/>
              </a:spcBef>
              <a:spcAft>
                <a:spcPts val="0"/>
              </a:spcAft>
              <a:buClr>
                <a:srgbClr val="000000"/>
              </a:buClr>
              <a:buSzPts val="1100"/>
              <a:buFont typeface="Arial"/>
              <a:buNone/>
              <a:defRPr sz="12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300"/>
              </a:spcBef>
              <a:spcAft>
                <a:spcPts val="0"/>
              </a:spcAft>
              <a:buClr>
                <a:srgbClr val="000000"/>
              </a:buClr>
              <a:buSzPts val="1100"/>
              <a:buFont typeface="Arial"/>
              <a:buNone/>
              <a:defRPr sz="12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300"/>
              </a:spcBef>
              <a:spcAft>
                <a:spcPts val="0"/>
              </a:spcAft>
              <a:buClr>
                <a:srgbClr val="000000"/>
              </a:buClr>
              <a:buSzPts val="11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indent="0" algn="just"/>
            <a:r>
              <a:rPr lang="en-US" sz="1200" dirty="0" smtClean="0">
                <a:solidFill>
                  <a:schemeClr val="dk1"/>
                </a:solidFill>
              </a:rPr>
              <a:t>Observation:</a:t>
            </a:r>
            <a:r>
              <a:rPr lang="en-US" sz="1200" b="0" dirty="0" smtClean="0">
                <a:solidFill>
                  <a:schemeClr val="dk1"/>
                </a:solidFill>
              </a:rPr>
              <a:t> </a:t>
            </a:r>
          </a:p>
          <a:p>
            <a:pPr indent="-304800" algn="just">
              <a:buClr>
                <a:schemeClr val="dk1"/>
              </a:buClr>
              <a:buSzPts val="1200"/>
              <a:buFont typeface="Arial"/>
              <a:buChar char="●"/>
            </a:pPr>
            <a:r>
              <a:rPr lang="en-US" sz="1200" b="0" dirty="0" smtClean="0">
                <a:solidFill>
                  <a:schemeClr val="dk1"/>
                </a:solidFill>
              </a:rPr>
              <a:t>80+20 TDM ML (</a:t>
            </a:r>
            <a:r>
              <a:rPr lang="en-US" sz="1200" b="0" dirty="0" smtClean="0">
                <a:solidFill>
                  <a:schemeClr val="accent2"/>
                </a:solidFill>
              </a:rPr>
              <a:t>Target 1</a:t>
            </a:r>
            <a:r>
              <a:rPr lang="en-US" sz="1200" b="0" dirty="0" smtClean="0">
                <a:solidFill>
                  <a:schemeClr val="dk1"/>
                </a:solidFill>
              </a:rPr>
              <a:t>) is better than Single link (</a:t>
            </a:r>
            <a:r>
              <a:rPr lang="en-US" sz="1200" b="0" dirty="0" smtClean="0">
                <a:solidFill>
                  <a:schemeClr val="accent2"/>
                </a:solidFill>
              </a:rPr>
              <a:t>Baseline</a:t>
            </a:r>
            <a:r>
              <a:rPr lang="en-US" sz="1200" b="0" dirty="0" smtClean="0">
                <a:solidFill>
                  <a:schemeClr val="dk1"/>
                </a:solidFill>
              </a:rPr>
              <a:t>) 80% of </a:t>
            </a:r>
            <a:r>
              <a:rPr lang="en-US" sz="1200" b="0" dirty="0">
                <a:solidFill>
                  <a:schemeClr val="dk1"/>
                </a:solidFill>
              </a:rPr>
              <a:t>the time. </a:t>
            </a:r>
            <a:r>
              <a:rPr lang="en-US" sz="1200" b="0" u="sng" dirty="0">
                <a:solidFill>
                  <a:schemeClr val="dk1"/>
                </a:solidFill>
              </a:rPr>
              <a:t>T</a:t>
            </a:r>
            <a:r>
              <a:rPr lang="en-US" sz="1200" b="0" u="sng" dirty="0" smtClean="0">
                <a:solidFill>
                  <a:schemeClr val="dk1"/>
                </a:solidFill>
              </a:rPr>
              <a:t>he </a:t>
            </a:r>
            <a:r>
              <a:rPr lang="en-US" sz="1200" b="0" u="sng" dirty="0">
                <a:solidFill>
                  <a:schemeClr val="dk1"/>
                </a:solidFill>
              </a:rPr>
              <a:t>degradation for higher loads is only due to the asymmetry in the bandwidth of the links and will also be observed in case of non-STR ML</a:t>
            </a:r>
            <a:r>
              <a:rPr lang="en-US" sz="1200" b="0" dirty="0" smtClean="0">
                <a:solidFill>
                  <a:schemeClr val="dk1"/>
                </a:solidFill>
              </a:rPr>
              <a:t>.</a:t>
            </a:r>
          </a:p>
          <a:p>
            <a:pPr indent="-304800" algn="just">
              <a:spcBef>
                <a:spcPts val="0"/>
              </a:spcBef>
              <a:buClr>
                <a:schemeClr val="dk1"/>
              </a:buClr>
              <a:buSzPts val="1200"/>
              <a:buFont typeface="Arial"/>
              <a:buChar char="●"/>
            </a:pPr>
            <a:r>
              <a:rPr lang="en-US" sz="1200" b="0" dirty="0" smtClean="0">
                <a:solidFill>
                  <a:schemeClr val="dk1"/>
                </a:solidFill>
              </a:rPr>
              <a:t>The 90% BE latency for 80+80 TDM ML (</a:t>
            </a:r>
            <a:r>
              <a:rPr lang="en-US" sz="1200" b="0" dirty="0" smtClean="0">
                <a:solidFill>
                  <a:schemeClr val="accent2"/>
                </a:solidFill>
              </a:rPr>
              <a:t>Target 2</a:t>
            </a:r>
            <a:r>
              <a:rPr lang="en-US" sz="1200" b="0" dirty="0" smtClean="0">
                <a:solidFill>
                  <a:schemeClr val="dk1"/>
                </a:solidFill>
              </a:rPr>
              <a:t>) is 95% (65ms) lower than 80+20 TDM ML (</a:t>
            </a:r>
            <a:r>
              <a:rPr lang="en-US" sz="1200" b="0" dirty="0" smtClean="0">
                <a:solidFill>
                  <a:schemeClr val="accent2"/>
                </a:solidFill>
              </a:rPr>
              <a:t>Target 1</a:t>
            </a:r>
            <a:r>
              <a:rPr lang="en-US" sz="1200" b="0" dirty="0" smtClean="0">
                <a:solidFill>
                  <a:schemeClr val="dk1"/>
                </a:solidFill>
              </a:rPr>
              <a:t>) and 85% (25ms) lower than single link (</a:t>
            </a:r>
            <a:r>
              <a:rPr lang="en-US" sz="1200" b="0" dirty="0" smtClean="0">
                <a:solidFill>
                  <a:schemeClr val="accent2"/>
                </a:solidFill>
              </a:rPr>
              <a:t>Baseline</a:t>
            </a:r>
            <a:r>
              <a:rPr lang="en-US" sz="1200" b="0" dirty="0" smtClean="0">
                <a:solidFill>
                  <a:schemeClr val="dk1"/>
                </a:solidFill>
              </a:rPr>
              <a:t>).</a:t>
            </a:r>
          </a:p>
          <a:p>
            <a:pPr indent="-304800" algn="just">
              <a:spcBef>
                <a:spcPts val="0"/>
              </a:spcBef>
              <a:buClr>
                <a:schemeClr val="dk1"/>
              </a:buClr>
              <a:buSzPts val="1200"/>
              <a:buFont typeface="Arial"/>
              <a:buChar char="●"/>
            </a:pPr>
            <a:r>
              <a:rPr lang="en-US" sz="1200" dirty="0" smtClean="0">
                <a:solidFill>
                  <a:schemeClr val="dk1"/>
                </a:solidFill>
              </a:rPr>
              <a:t>80+80 TDM ML </a:t>
            </a:r>
            <a:r>
              <a:rPr lang="en-US" sz="1200" b="0" dirty="0" smtClean="0">
                <a:solidFill>
                  <a:schemeClr val="dk1"/>
                </a:solidFill>
              </a:rPr>
              <a:t>(</a:t>
            </a:r>
            <a:r>
              <a:rPr lang="en-US" sz="1200" b="0" dirty="0" smtClean="0">
                <a:solidFill>
                  <a:schemeClr val="accent2"/>
                </a:solidFill>
              </a:rPr>
              <a:t>Target 2)</a:t>
            </a:r>
            <a:r>
              <a:rPr lang="en-US" sz="1200" b="0" dirty="0" smtClean="0">
                <a:solidFill>
                  <a:schemeClr val="dk1"/>
                </a:solidFill>
              </a:rPr>
              <a:t> </a:t>
            </a:r>
            <a:r>
              <a:rPr lang="en-US" sz="1200" dirty="0" smtClean="0">
                <a:solidFill>
                  <a:schemeClr val="dk1"/>
                </a:solidFill>
              </a:rPr>
              <a:t>matches performance of 80+80 non-STR ML </a:t>
            </a:r>
            <a:r>
              <a:rPr lang="en-US" sz="1200" b="0" dirty="0" smtClean="0">
                <a:solidFill>
                  <a:schemeClr val="dk1"/>
                </a:solidFill>
              </a:rPr>
              <a:t>(</a:t>
            </a:r>
            <a:r>
              <a:rPr lang="en-US" sz="1200" b="0" dirty="0" smtClean="0">
                <a:solidFill>
                  <a:schemeClr val="accent2"/>
                </a:solidFill>
              </a:rPr>
              <a:t>Target 3</a:t>
            </a:r>
            <a:r>
              <a:rPr lang="en-US" sz="1200" b="0" dirty="0" smtClean="0">
                <a:solidFill>
                  <a:schemeClr val="dk1"/>
                </a:solidFill>
              </a:rPr>
              <a:t>)</a:t>
            </a:r>
          </a:p>
          <a:p>
            <a:pPr marL="914400" indent="0"/>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5"/>
          <p:cNvSpPr txBox="1">
            <a:spLocks noGrp="1"/>
          </p:cNvSpPr>
          <p:nvPr>
            <p:ph type="body" idx="1"/>
          </p:nvPr>
        </p:nvSpPr>
        <p:spPr>
          <a:xfrm>
            <a:off x="127475" y="702875"/>
            <a:ext cx="3992400" cy="3945600"/>
          </a:xfrm>
          <a:prstGeom prst="rect">
            <a:avLst/>
          </a:prstGeom>
          <a:noFill/>
          <a:ln>
            <a:noFill/>
          </a:ln>
        </p:spPr>
        <p:txBody>
          <a:bodyPr spcFirstLastPara="1" wrap="square" lIns="69125" tIns="34550" rIns="69125" bIns="34550" anchor="t" anchorCtr="0">
            <a:noAutofit/>
          </a:bodyPr>
          <a:lstStyle/>
          <a:p>
            <a:pPr marL="0" lvl="0" indent="0" algn="l" rtl="0">
              <a:lnSpc>
                <a:spcPct val="115000"/>
              </a:lnSpc>
              <a:spcBef>
                <a:spcPts val="500"/>
              </a:spcBef>
              <a:spcAft>
                <a:spcPts val="0"/>
              </a:spcAft>
              <a:buNone/>
            </a:pPr>
            <a:r>
              <a:rPr lang="en" sz="2000" dirty="0"/>
              <a:t>Simulation Results (3)</a:t>
            </a:r>
            <a:endParaRPr sz="1400" b="0" dirty="0"/>
          </a:p>
          <a:p>
            <a:pPr marL="0" lvl="0" indent="0" algn="just" rtl="0">
              <a:lnSpc>
                <a:spcPct val="115000"/>
              </a:lnSpc>
              <a:spcBef>
                <a:spcPts val="500"/>
              </a:spcBef>
              <a:spcAft>
                <a:spcPts val="0"/>
              </a:spcAft>
              <a:buNone/>
            </a:pPr>
            <a:r>
              <a:rPr lang="en" sz="1400" dirty="0" smtClean="0"/>
              <a:t>Voice traffic: 80+20 </a:t>
            </a:r>
            <a:r>
              <a:rPr lang="en" sz="1400" dirty="0"/>
              <a:t>MHz TDM ML vs single </a:t>
            </a:r>
            <a:r>
              <a:rPr lang="en" sz="1400" dirty="0" smtClean="0"/>
              <a:t>link</a:t>
            </a:r>
            <a:endParaRPr sz="1400" b="0" dirty="0"/>
          </a:p>
          <a:p>
            <a:pPr marL="0" lvl="0" indent="0" algn="just" rtl="0">
              <a:lnSpc>
                <a:spcPct val="115000"/>
              </a:lnSpc>
              <a:spcBef>
                <a:spcPts val="500"/>
              </a:spcBef>
              <a:spcAft>
                <a:spcPts val="0"/>
              </a:spcAft>
              <a:buNone/>
            </a:pPr>
            <a:r>
              <a:rPr lang="en" sz="1200" dirty="0">
                <a:solidFill>
                  <a:schemeClr val="accent2"/>
                </a:solidFill>
              </a:rPr>
              <a:t>Case 1</a:t>
            </a:r>
            <a:r>
              <a:rPr lang="en" sz="1200" b="0" dirty="0"/>
              <a:t>: 17 nodes; 16 nodes have BE at 20 mbps x 1 BE flow per node. 1 node has 1 VO flow at 4 mbps. Achieves 30% network load.</a:t>
            </a:r>
            <a:endParaRPr sz="1200" b="0" dirty="0"/>
          </a:p>
          <a:p>
            <a:pPr marL="457200" lvl="0" indent="-304800" algn="just" rtl="0">
              <a:lnSpc>
                <a:spcPct val="115000"/>
              </a:lnSpc>
              <a:spcBef>
                <a:spcPts val="500"/>
              </a:spcBef>
              <a:spcAft>
                <a:spcPts val="0"/>
              </a:spcAft>
              <a:buSzPts val="1200"/>
              <a:buChar char="●"/>
            </a:pPr>
            <a:r>
              <a:rPr lang="en" sz="1200" dirty="0">
                <a:solidFill>
                  <a:schemeClr val="accent2"/>
                </a:solidFill>
              </a:rPr>
              <a:t>Baseline</a:t>
            </a:r>
            <a:r>
              <a:rPr lang="en" sz="1200" b="0" dirty="0"/>
              <a:t>: All single link (80 MHz). 9 nodes (including VO) on 1st 80MHz, 8 nodes on the 2nd 80MHz</a:t>
            </a:r>
            <a:endParaRPr sz="1200" b="0" dirty="0"/>
          </a:p>
          <a:p>
            <a:pPr marL="457200" lvl="0" indent="-304800" algn="just" rtl="0">
              <a:lnSpc>
                <a:spcPct val="115000"/>
              </a:lnSpc>
              <a:spcBef>
                <a:spcPts val="0"/>
              </a:spcBef>
              <a:spcAft>
                <a:spcPts val="0"/>
              </a:spcAft>
              <a:buSzPts val="1200"/>
              <a:buChar char="●"/>
            </a:pPr>
            <a:r>
              <a:rPr lang="en" sz="1200" dirty="0">
                <a:solidFill>
                  <a:schemeClr val="accent2"/>
                </a:solidFill>
              </a:rPr>
              <a:t>Target</a:t>
            </a:r>
            <a:r>
              <a:rPr lang="en" sz="1200" b="0" dirty="0"/>
              <a:t>: Only the VO node does TDM ML (80+20 MHz) while others continue doing single-link</a:t>
            </a:r>
            <a:endParaRPr sz="1200" b="0" dirty="0"/>
          </a:p>
          <a:p>
            <a:pPr marL="0" lvl="0" indent="0" algn="just" rtl="0">
              <a:lnSpc>
                <a:spcPct val="115000"/>
              </a:lnSpc>
              <a:spcBef>
                <a:spcPts val="500"/>
              </a:spcBef>
              <a:spcAft>
                <a:spcPts val="0"/>
              </a:spcAft>
              <a:buNone/>
            </a:pPr>
            <a:r>
              <a:rPr lang="en" sz="1200" dirty="0">
                <a:solidFill>
                  <a:schemeClr val="accent2"/>
                </a:solidFill>
              </a:rPr>
              <a:t>Case 2</a:t>
            </a:r>
            <a:r>
              <a:rPr lang="en" sz="1200" b="0" dirty="0"/>
              <a:t>: Same as case 1, with the difference that there are 2 BE flows per node to achieve 60% network load</a:t>
            </a:r>
            <a:endParaRPr sz="1200" b="0" dirty="0"/>
          </a:p>
          <a:p>
            <a:pPr marL="0" lvl="0" indent="0" algn="just" rtl="0">
              <a:lnSpc>
                <a:spcPct val="115000"/>
              </a:lnSpc>
              <a:spcBef>
                <a:spcPts val="500"/>
              </a:spcBef>
              <a:spcAft>
                <a:spcPts val="0"/>
              </a:spcAft>
              <a:buNone/>
            </a:pPr>
            <a:r>
              <a:rPr lang="en" sz="1200" dirty="0"/>
              <a:t>Observation</a:t>
            </a:r>
            <a:r>
              <a:rPr lang="en" sz="1200" b="0" dirty="0"/>
              <a:t>: The 90% VO latency for 80+20 TDM ML is about 50% lower in 60% load and 20% lower in 30% load.</a:t>
            </a:r>
            <a:endParaRPr sz="1200" b="0" dirty="0"/>
          </a:p>
          <a:p>
            <a:pPr marL="914400" lvl="0" indent="0" algn="l" rtl="0">
              <a:lnSpc>
                <a:spcPct val="115000"/>
              </a:lnSpc>
              <a:spcBef>
                <a:spcPts val="500"/>
              </a:spcBef>
              <a:spcAft>
                <a:spcPts val="0"/>
              </a:spcAft>
              <a:buNone/>
            </a:pPr>
            <a:endParaRPr sz="1200" dirty="0"/>
          </a:p>
        </p:txBody>
      </p:sp>
      <p:grpSp>
        <p:nvGrpSpPr>
          <p:cNvPr id="250" name="Google Shape;250;p35"/>
          <p:cNvGrpSpPr/>
          <p:nvPr/>
        </p:nvGrpSpPr>
        <p:grpSpPr>
          <a:xfrm>
            <a:off x="4119975" y="855275"/>
            <a:ext cx="4947825" cy="3717450"/>
            <a:chOff x="4119975" y="855275"/>
            <a:chExt cx="4947825" cy="3717450"/>
          </a:xfrm>
        </p:grpSpPr>
        <p:pic>
          <p:nvPicPr>
            <p:cNvPr id="251" name="Google Shape;251;p35"/>
            <p:cNvPicPr preferRelativeResize="0"/>
            <p:nvPr/>
          </p:nvPicPr>
          <p:blipFill rotWithShape="1">
            <a:blip r:embed="rId3">
              <a:alphaModFix/>
            </a:blip>
            <a:srcRect l="19068" t="19371" r="19874" b="17096"/>
            <a:stretch/>
          </p:blipFill>
          <p:spPr>
            <a:xfrm>
              <a:off x="4119975" y="1152178"/>
              <a:ext cx="4947825" cy="3420547"/>
            </a:xfrm>
            <a:prstGeom prst="rect">
              <a:avLst/>
            </a:prstGeom>
            <a:noFill/>
            <a:ln>
              <a:noFill/>
            </a:ln>
          </p:spPr>
        </p:pic>
        <p:sp>
          <p:nvSpPr>
            <p:cNvPr id="252" name="Google Shape;252;p35"/>
            <p:cNvSpPr txBox="1"/>
            <p:nvPr/>
          </p:nvSpPr>
          <p:spPr>
            <a:xfrm>
              <a:off x="4724200" y="855275"/>
              <a:ext cx="3955500" cy="32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a:ea typeface="Times New Roman"/>
                  <a:cs typeface="Times New Roman"/>
                  <a:sym typeface="Times New Roman"/>
                </a:rPr>
                <a:t>Packet latency CDF of the VO node below</a:t>
              </a:r>
              <a:endParaRPr dirty="0">
                <a:latin typeface="Times New Roman"/>
                <a:ea typeface="Times New Roman"/>
                <a:cs typeface="Times New Roman"/>
                <a:sym typeface="Times New Roman"/>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6"/>
          <p:cNvSpPr txBox="1">
            <a:spLocks noGrp="1"/>
          </p:cNvSpPr>
          <p:nvPr>
            <p:ph type="body" idx="1"/>
          </p:nvPr>
        </p:nvSpPr>
        <p:spPr>
          <a:xfrm>
            <a:off x="105800" y="344294"/>
            <a:ext cx="3788020" cy="4532505"/>
          </a:xfrm>
          <a:prstGeom prst="rect">
            <a:avLst/>
          </a:prstGeom>
          <a:noFill/>
          <a:ln>
            <a:noFill/>
          </a:ln>
        </p:spPr>
        <p:txBody>
          <a:bodyPr spcFirstLastPara="1" wrap="square" lIns="69125" tIns="34550" rIns="69125" bIns="34550" anchor="t" anchorCtr="0">
            <a:noAutofit/>
          </a:bodyPr>
          <a:lstStyle/>
          <a:p>
            <a:pPr marL="0" lvl="0" indent="0" algn="l" rtl="0">
              <a:lnSpc>
                <a:spcPct val="115000"/>
              </a:lnSpc>
              <a:spcBef>
                <a:spcPts val="500"/>
              </a:spcBef>
              <a:spcAft>
                <a:spcPts val="0"/>
              </a:spcAft>
              <a:buNone/>
            </a:pPr>
            <a:r>
              <a:rPr lang="en" sz="2000" dirty="0"/>
              <a:t>Simulation Results (4)</a:t>
            </a:r>
            <a:endParaRPr sz="1400" b="0" dirty="0"/>
          </a:p>
          <a:p>
            <a:pPr marL="0" lvl="0" indent="0" algn="just" rtl="0">
              <a:lnSpc>
                <a:spcPct val="115000"/>
              </a:lnSpc>
              <a:spcBef>
                <a:spcPts val="500"/>
              </a:spcBef>
              <a:spcAft>
                <a:spcPts val="0"/>
              </a:spcAft>
              <a:buNone/>
            </a:pPr>
            <a:r>
              <a:rPr lang="en" sz="1300" dirty="0" smtClean="0">
                <a:solidFill>
                  <a:schemeClr val="dk1"/>
                </a:solidFill>
              </a:rPr>
              <a:t>Best Effort traffic: 80+20 </a:t>
            </a:r>
            <a:r>
              <a:rPr lang="en" sz="1300" dirty="0">
                <a:solidFill>
                  <a:schemeClr val="dk1"/>
                </a:solidFill>
              </a:rPr>
              <a:t>MHz TDM ML vs. single </a:t>
            </a:r>
            <a:r>
              <a:rPr lang="en" sz="1300" dirty="0" smtClean="0">
                <a:solidFill>
                  <a:schemeClr val="dk1"/>
                </a:solidFill>
              </a:rPr>
              <a:t>link</a:t>
            </a:r>
            <a:endParaRPr sz="1300" b="0" dirty="0">
              <a:solidFill>
                <a:schemeClr val="dk1"/>
              </a:solidFill>
            </a:endParaRPr>
          </a:p>
          <a:p>
            <a:pPr marL="0" lvl="0" indent="0" algn="just" rtl="0">
              <a:lnSpc>
                <a:spcPct val="115000"/>
              </a:lnSpc>
              <a:spcBef>
                <a:spcPts val="500"/>
              </a:spcBef>
              <a:spcAft>
                <a:spcPts val="0"/>
              </a:spcAft>
              <a:buNone/>
            </a:pPr>
            <a:r>
              <a:rPr lang="en" sz="1200" b="0" dirty="0"/>
              <a:t>17 nodes; 16 nodes have BE 20 mbps x 1 BE flow per node. 1 special node has 1 BE flow at 5/10/20/50/100 </a:t>
            </a:r>
            <a:r>
              <a:rPr lang="en" sz="1200" b="0" dirty="0" smtClean="0"/>
              <a:t>mbps</a:t>
            </a:r>
            <a:endParaRPr sz="1200" b="0" dirty="0"/>
          </a:p>
          <a:p>
            <a:pPr marL="457200" lvl="0" indent="-304800" algn="just" rtl="0">
              <a:lnSpc>
                <a:spcPct val="115000"/>
              </a:lnSpc>
              <a:spcBef>
                <a:spcPts val="500"/>
              </a:spcBef>
              <a:spcAft>
                <a:spcPts val="0"/>
              </a:spcAft>
              <a:buSzPts val="1200"/>
              <a:buChar char="●"/>
            </a:pPr>
            <a:r>
              <a:rPr lang="en" sz="1200" dirty="0">
                <a:solidFill>
                  <a:schemeClr val="accent2"/>
                </a:solidFill>
              </a:rPr>
              <a:t>Baseline</a:t>
            </a:r>
            <a:r>
              <a:rPr lang="en" sz="1200" b="0" dirty="0"/>
              <a:t>: All single link (80 MHz), 9 nodes (including the special node) on 1st 80MHz, 8 nodes on the 2nd 80MHz</a:t>
            </a:r>
            <a:endParaRPr sz="1200" b="0" dirty="0"/>
          </a:p>
          <a:p>
            <a:pPr marL="457200" lvl="0" indent="-304800" algn="just" rtl="0">
              <a:lnSpc>
                <a:spcPct val="115000"/>
              </a:lnSpc>
              <a:spcBef>
                <a:spcPts val="0"/>
              </a:spcBef>
              <a:spcAft>
                <a:spcPts val="0"/>
              </a:spcAft>
              <a:buSzPts val="1200"/>
              <a:buChar char="●"/>
            </a:pPr>
            <a:r>
              <a:rPr lang="en" sz="1200" dirty="0">
                <a:solidFill>
                  <a:schemeClr val="accent2"/>
                </a:solidFill>
              </a:rPr>
              <a:t>Target</a:t>
            </a:r>
            <a:r>
              <a:rPr lang="en" sz="1200" b="0" dirty="0"/>
              <a:t>: Only the special node does TDM ML (80+20 MHz) while others continue doing single-link</a:t>
            </a:r>
            <a:endParaRPr sz="1200" b="0" dirty="0"/>
          </a:p>
          <a:p>
            <a:pPr marL="0" lvl="0" indent="0" algn="just" rtl="0">
              <a:lnSpc>
                <a:spcPct val="115000"/>
              </a:lnSpc>
              <a:spcBef>
                <a:spcPts val="500"/>
              </a:spcBef>
              <a:spcAft>
                <a:spcPts val="0"/>
              </a:spcAft>
              <a:buNone/>
            </a:pPr>
            <a:r>
              <a:rPr lang="en" sz="1200" dirty="0"/>
              <a:t>Observation:</a:t>
            </a:r>
            <a:r>
              <a:rPr lang="en" sz="1200" b="0" dirty="0"/>
              <a:t> The 90% BE latency for 80+20 TDM ML is about 60% (12ms) lower for 5 Mbps, 30% (6ms) lower for 20 Mbps, worse for 50 Mbps and much worse for 100 Mbps</a:t>
            </a:r>
            <a:r>
              <a:rPr lang="en" sz="1200" b="0" dirty="0" smtClean="0"/>
              <a:t>.</a:t>
            </a:r>
          </a:p>
          <a:p>
            <a:pPr marL="0" indent="0" algn="just">
              <a:lnSpc>
                <a:spcPct val="115000"/>
              </a:lnSpc>
            </a:pPr>
            <a:r>
              <a:rPr lang="en-US" sz="1200" b="0" u="sng" dirty="0">
                <a:solidFill>
                  <a:schemeClr val="dk1"/>
                </a:solidFill>
              </a:rPr>
              <a:t>The degradation for higher loads is only due to the asymmetry in the bandwidth of the links and will also be observed in case of non-STR ML</a:t>
            </a:r>
            <a:r>
              <a:rPr lang="en-US" sz="1200" b="0" dirty="0">
                <a:solidFill>
                  <a:schemeClr val="dk1"/>
                </a:solidFill>
              </a:rPr>
              <a:t>.</a:t>
            </a:r>
          </a:p>
          <a:p>
            <a:pPr marL="0" lvl="0" indent="0" algn="just" rtl="0">
              <a:lnSpc>
                <a:spcPct val="115000"/>
              </a:lnSpc>
              <a:spcBef>
                <a:spcPts val="500"/>
              </a:spcBef>
              <a:spcAft>
                <a:spcPts val="0"/>
              </a:spcAft>
              <a:buNone/>
            </a:pPr>
            <a:endParaRPr sz="1200" b="0" dirty="0"/>
          </a:p>
          <a:p>
            <a:pPr marL="0" lvl="0" indent="0" algn="just" rtl="0">
              <a:lnSpc>
                <a:spcPct val="115000"/>
              </a:lnSpc>
              <a:spcBef>
                <a:spcPts val="500"/>
              </a:spcBef>
              <a:spcAft>
                <a:spcPts val="0"/>
              </a:spcAft>
              <a:buClr>
                <a:schemeClr val="dk1"/>
              </a:buClr>
              <a:buSzPts val="1100"/>
              <a:buFont typeface="Arial"/>
              <a:buNone/>
            </a:pPr>
            <a:endParaRPr sz="1400" b="0" dirty="0"/>
          </a:p>
          <a:p>
            <a:pPr marL="0" lvl="0" indent="0" algn="just" rtl="0">
              <a:lnSpc>
                <a:spcPct val="115000"/>
              </a:lnSpc>
              <a:spcBef>
                <a:spcPts val="500"/>
              </a:spcBef>
              <a:spcAft>
                <a:spcPts val="0"/>
              </a:spcAft>
              <a:buNone/>
            </a:pPr>
            <a:endParaRPr sz="1400" b="0" dirty="0"/>
          </a:p>
          <a:p>
            <a:pPr marL="914400" lvl="0" indent="0" algn="l" rtl="0">
              <a:lnSpc>
                <a:spcPct val="115000"/>
              </a:lnSpc>
              <a:spcBef>
                <a:spcPts val="500"/>
              </a:spcBef>
              <a:spcAft>
                <a:spcPts val="0"/>
              </a:spcAft>
              <a:buNone/>
            </a:pPr>
            <a:endParaRPr sz="1200" dirty="0"/>
          </a:p>
        </p:txBody>
      </p:sp>
      <p:grpSp>
        <p:nvGrpSpPr>
          <p:cNvPr id="263" name="Google Shape;263;p36"/>
          <p:cNvGrpSpPr/>
          <p:nvPr/>
        </p:nvGrpSpPr>
        <p:grpSpPr>
          <a:xfrm>
            <a:off x="3954780" y="555165"/>
            <a:ext cx="5113020" cy="3613875"/>
            <a:chOff x="3737025" y="844725"/>
            <a:chExt cx="5330775" cy="3613875"/>
          </a:xfrm>
        </p:grpSpPr>
        <p:sp>
          <p:nvSpPr>
            <p:cNvPr id="264" name="Google Shape;264;p36"/>
            <p:cNvSpPr txBox="1"/>
            <p:nvPr/>
          </p:nvSpPr>
          <p:spPr>
            <a:xfrm>
              <a:off x="4648000" y="844725"/>
              <a:ext cx="4332900" cy="6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a:ea typeface="Times New Roman"/>
                  <a:cs typeface="Times New Roman"/>
                  <a:sym typeface="Times New Roman"/>
                </a:rPr>
                <a:t>Packet latency CDF of the special BE node below</a:t>
              </a:r>
              <a:endParaRPr dirty="0">
                <a:latin typeface="Times New Roman"/>
                <a:ea typeface="Times New Roman"/>
                <a:cs typeface="Times New Roman"/>
                <a:sym typeface="Times New Roman"/>
              </a:endParaRPr>
            </a:p>
          </p:txBody>
        </p:sp>
        <p:pic>
          <p:nvPicPr>
            <p:cNvPr id="265" name="Google Shape;265;p36"/>
            <p:cNvPicPr preferRelativeResize="0"/>
            <p:nvPr/>
          </p:nvPicPr>
          <p:blipFill rotWithShape="1">
            <a:blip r:embed="rId3">
              <a:alphaModFix/>
            </a:blip>
            <a:srcRect l="14743" t="18804" r="25640" b="19943"/>
            <a:stretch/>
          </p:blipFill>
          <p:spPr>
            <a:xfrm>
              <a:off x="3737025" y="1151400"/>
              <a:ext cx="5330775" cy="3307200"/>
            </a:xfrm>
            <a:prstGeom prst="rect">
              <a:avLst/>
            </a:prstGeom>
            <a:noFill/>
            <a:ln>
              <a:noFill/>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7"/>
          <p:cNvSpPr txBox="1">
            <a:spLocks noGrp="1"/>
          </p:cNvSpPr>
          <p:nvPr>
            <p:ph type="body" idx="1"/>
          </p:nvPr>
        </p:nvSpPr>
        <p:spPr>
          <a:xfrm>
            <a:off x="127475" y="489075"/>
            <a:ext cx="8942100" cy="4379400"/>
          </a:xfrm>
          <a:prstGeom prst="rect">
            <a:avLst/>
          </a:prstGeom>
          <a:noFill/>
          <a:ln>
            <a:noFill/>
          </a:ln>
        </p:spPr>
        <p:txBody>
          <a:bodyPr spcFirstLastPara="1" wrap="square" lIns="69125" tIns="34550" rIns="69125" bIns="34550" anchor="t" anchorCtr="0">
            <a:noAutofit/>
          </a:bodyPr>
          <a:lstStyle/>
          <a:p>
            <a:pPr marL="0" lvl="0" indent="0" algn="l" rtl="0">
              <a:lnSpc>
                <a:spcPct val="115000"/>
              </a:lnSpc>
              <a:spcBef>
                <a:spcPts val="500"/>
              </a:spcBef>
              <a:spcAft>
                <a:spcPts val="0"/>
              </a:spcAft>
              <a:buNone/>
            </a:pPr>
            <a:r>
              <a:rPr lang="en" sz="2200" dirty="0"/>
              <a:t>Additional requirements at the non-AP and AP due to TDM ML</a:t>
            </a:r>
            <a:endParaRPr sz="2200" dirty="0">
              <a:solidFill>
                <a:schemeClr val="dk1"/>
              </a:solidFill>
            </a:endParaRPr>
          </a:p>
          <a:p>
            <a:pPr marL="457200" lvl="0" indent="-330200" algn="l" rtl="0">
              <a:lnSpc>
                <a:spcPct val="115000"/>
              </a:lnSpc>
              <a:spcBef>
                <a:spcPts val="500"/>
              </a:spcBef>
              <a:spcAft>
                <a:spcPts val="0"/>
              </a:spcAft>
              <a:buClr>
                <a:schemeClr val="dk1"/>
              </a:buClr>
              <a:buSzPts val="1600"/>
              <a:buChar char="●"/>
            </a:pPr>
            <a:r>
              <a:rPr lang="en" sz="1400" b="0" dirty="0"/>
              <a:t>Non-AP</a:t>
            </a:r>
            <a:endParaRPr sz="1400" b="0" dirty="0"/>
          </a:p>
          <a:p>
            <a:pPr marL="914400" lvl="1" indent="-330200" algn="l" rtl="0">
              <a:lnSpc>
                <a:spcPct val="115000"/>
              </a:lnSpc>
              <a:spcBef>
                <a:spcPts val="0"/>
              </a:spcBef>
              <a:spcAft>
                <a:spcPts val="0"/>
              </a:spcAft>
              <a:buSzPts val="1600"/>
              <a:buChar char="○"/>
            </a:pPr>
            <a:r>
              <a:rPr lang="en" sz="1400" dirty="0"/>
              <a:t>Basic premise: “</a:t>
            </a:r>
            <a:r>
              <a:rPr lang="en" sz="1400" dirty="0">
                <a:solidFill>
                  <a:schemeClr val="dk1"/>
                </a:solidFill>
              </a:rPr>
              <a:t>Listen” operation on one or more links which includes CCA as well as receiving initial control messages (e.g., RTS/MU-RTS)</a:t>
            </a:r>
            <a:endParaRPr sz="1400" dirty="0">
              <a:solidFill>
                <a:schemeClr val="dk1"/>
              </a:solidFill>
            </a:endParaRPr>
          </a:p>
          <a:p>
            <a:pPr marL="914400" lvl="1" indent="-330200" algn="l" rtl="0">
              <a:lnSpc>
                <a:spcPct val="115000"/>
              </a:lnSpc>
              <a:spcBef>
                <a:spcPts val="0"/>
              </a:spcBef>
              <a:spcAft>
                <a:spcPts val="0"/>
              </a:spcAft>
              <a:buSzPts val="1600"/>
              <a:buChar char="○"/>
            </a:pPr>
            <a:r>
              <a:rPr lang="en" sz="1400" dirty="0"/>
              <a:t>Switching of the capability to transmit or receive </a:t>
            </a:r>
            <a:r>
              <a:rPr lang="en" sz="1400" dirty="0" smtClean="0"/>
              <a:t>data </a:t>
            </a:r>
            <a:r>
              <a:rPr lang="en" sz="1400" dirty="0"/>
              <a:t>frames from one link to the other based on initial control messages.</a:t>
            </a:r>
            <a:endParaRPr sz="1400" dirty="0"/>
          </a:p>
          <a:p>
            <a:pPr marL="457200" lvl="0" indent="-330200" algn="l" rtl="0">
              <a:lnSpc>
                <a:spcPct val="115000"/>
              </a:lnSpc>
              <a:spcBef>
                <a:spcPts val="0"/>
              </a:spcBef>
              <a:spcAft>
                <a:spcPts val="0"/>
              </a:spcAft>
              <a:buSzPts val="1600"/>
              <a:buChar char="●"/>
            </a:pPr>
            <a:r>
              <a:rPr lang="en" sz="1400" b="0" dirty="0"/>
              <a:t>AP</a:t>
            </a:r>
            <a:endParaRPr sz="1400" b="0" dirty="0"/>
          </a:p>
          <a:p>
            <a:pPr marL="914400" lvl="1" indent="-330200" algn="l" rtl="0">
              <a:lnSpc>
                <a:spcPct val="115000"/>
              </a:lnSpc>
              <a:spcBef>
                <a:spcPts val="0"/>
              </a:spcBef>
              <a:spcAft>
                <a:spcPts val="0"/>
              </a:spcAft>
              <a:buSzPts val="1600"/>
              <a:buChar char="○"/>
            </a:pPr>
            <a:r>
              <a:rPr lang="en" sz="1400" dirty="0">
                <a:solidFill>
                  <a:schemeClr val="dk1"/>
                </a:solidFill>
              </a:rPr>
              <a:t>Selection of only 1 link if multiple links win channel access together.</a:t>
            </a:r>
            <a:endParaRPr sz="1400" dirty="0"/>
          </a:p>
          <a:p>
            <a:pPr marL="914400" lvl="1" indent="-330200" algn="l" rtl="0">
              <a:lnSpc>
                <a:spcPct val="115000"/>
              </a:lnSpc>
              <a:spcBef>
                <a:spcPts val="0"/>
              </a:spcBef>
              <a:spcAft>
                <a:spcPts val="0"/>
              </a:spcAft>
              <a:buSzPts val="1600"/>
              <a:buChar char="○"/>
            </a:pPr>
            <a:r>
              <a:rPr lang="en" sz="1400" dirty="0"/>
              <a:t>Transmitting RTS/MU-RTS to the TDM ML non-AP on only one link at a time. </a:t>
            </a:r>
            <a:endParaRPr sz="1400" dirty="0"/>
          </a:p>
          <a:p>
            <a:pPr marL="914400" lvl="1" indent="-330200" algn="l" rtl="0">
              <a:lnSpc>
                <a:spcPct val="115000"/>
              </a:lnSpc>
              <a:spcBef>
                <a:spcPts val="0"/>
              </a:spcBef>
              <a:spcAft>
                <a:spcPts val="0"/>
              </a:spcAft>
              <a:buClr>
                <a:schemeClr val="dk1"/>
              </a:buClr>
              <a:buSzPts val="1600"/>
              <a:buChar char="○"/>
            </a:pPr>
            <a:r>
              <a:rPr lang="en" sz="1400" dirty="0">
                <a:solidFill>
                  <a:schemeClr val="dk1"/>
                </a:solidFill>
              </a:rPr>
              <a:t>Note that </a:t>
            </a:r>
            <a:r>
              <a:rPr lang="en" sz="1400" dirty="0" smtClean="0">
                <a:solidFill>
                  <a:schemeClr val="dk1"/>
                </a:solidFill>
              </a:rPr>
              <a:t>the above are also </a:t>
            </a:r>
            <a:r>
              <a:rPr lang="en" sz="1400" dirty="0">
                <a:solidFill>
                  <a:schemeClr val="dk1"/>
                </a:solidFill>
              </a:rPr>
              <a:t>required when the AP is transmitting to a conventional non-STR non-AP, for example  in the following cases:</a:t>
            </a:r>
            <a:endParaRPr sz="1400" dirty="0">
              <a:solidFill>
                <a:schemeClr val="dk1"/>
              </a:solidFill>
            </a:endParaRPr>
          </a:p>
          <a:p>
            <a:pPr marL="1371600" lvl="2" indent="-317500" algn="l" rtl="0">
              <a:lnSpc>
                <a:spcPct val="115000"/>
              </a:lnSpc>
              <a:spcBef>
                <a:spcPts val="0"/>
              </a:spcBef>
              <a:spcAft>
                <a:spcPts val="0"/>
              </a:spcAft>
              <a:buClr>
                <a:schemeClr val="dk1"/>
              </a:buClr>
              <a:buSzPts val="1400"/>
              <a:buChar char="■"/>
            </a:pPr>
            <a:r>
              <a:rPr lang="en" dirty="0">
                <a:solidFill>
                  <a:schemeClr val="dk1"/>
                </a:solidFill>
              </a:rPr>
              <a:t>To ensure time alignment in case channel access is not obtained at the same time on both the links</a:t>
            </a:r>
            <a:endParaRPr dirty="0">
              <a:solidFill>
                <a:schemeClr val="dk1"/>
              </a:solidFill>
            </a:endParaRPr>
          </a:p>
          <a:p>
            <a:pPr marL="1371600" lvl="2" indent="-317500" algn="l" rtl="0">
              <a:lnSpc>
                <a:spcPct val="115000"/>
              </a:lnSpc>
              <a:spcBef>
                <a:spcPts val="0"/>
              </a:spcBef>
              <a:spcAft>
                <a:spcPts val="0"/>
              </a:spcAft>
              <a:buSzPts val="1400"/>
              <a:buChar char="■"/>
            </a:pPr>
            <a:r>
              <a:rPr lang="en" dirty="0"/>
              <a:t>Even if channel access is obtained on both links at the same time, there is a single PPDU to transmit or one link is sufficient to transmit all the data and is significantly better than the others, etc)</a:t>
            </a:r>
            <a:endParaRPr dirty="0"/>
          </a:p>
          <a:p>
            <a:pPr lvl="1" indent="-330200">
              <a:lnSpc>
                <a:spcPct val="115000"/>
              </a:lnSpc>
              <a:spcBef>
                <a:spcPts val="0"/>
              </a:spcBef>
              <a:buClr>
                <a:schemeClr val="dk1"/>
              </a:buClr>
              <a:buSzPts val="1600"/>
              <a:buFont typeface="Arial"/>
              <a:buChar char="○"/>
            </a:pPr>
            <a:r>
              <a:rPr lang="en-US" sz="1400" dirty="0">
                <a:solidFill>
                  <a:schemeClr val="dk1"/>
                </a:solidFill>
              </a:rPr>
              <a:t>So, TDM ML does not require any additional complexity at the AP than what is needed to support a conventional non-STR non-AP STA.</a:t>
            </a:r>
            <a:endParaRPr sz="1400" dirty="0">
              <a:solidFill>
                <a:schemeClr val="dk1"/>
              </a:solidFill>
            </a:endParaRPr>
          </a:p>
          <a:p>
            <a:pPr marL="0" lvl="0" indent="0" algn="l" rtl="0">
              <a:lnSpc>
                <a:spcPct val="115000"/>
              </a:lnSpc>
              <a:spcBef>
                <a:spcPts val="500"/>
              </a:spcBef>
              <a:spcAft>
                <a:spcPts val="0"/>
              </a:spcAft>
              <a:buNone/>
            </a:pPr>
            <a:endParaRPr sz="1400" b="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8"/>
          <p:cNvSpPr txBox="1">
            <a:spLocks noGrp="1"/>
          </p:cNvSpPr>
          <p:nvPr>
            <p:ph type="body" idx="1"/>
          </p:nvPr>
        </p:nvSpPr>
        <p:spPr>
          <a:xfrm>
            <a:off x="38100" y="489075"/>
            <a:ext cx="9037320" cy="4379400"/>
          </a:xfrm>
          <a:prstGeom prst="rect">
            <a:avLst/>
          </a:prstGeom>
          <a:noFill/>
          <a:ln>
            <a:noFill/>
          </a:ln>
        </p:spPr>
        <p:txBody>
          <a:bodyPr spcFirstLastPara="1" wrap="square" lIns="69125" tIns="34550" rIns="69125" bIns="34550" anchor="t" anchorCtr="0">
            <a:noAutofit/>
          </a:bodyPr>
          <a:lstStyle/>
          <a:p>
            <a:pPr marL="0" lvl="0" indent="0" algn="l" rtl="0">
              <a:lnSpc>
                <a:spcPct val="115000"/>
              </a:lnSpc>
              <a:spcBef>
                <a:spcPts val="500"/>
              </a:spcBef>
              <a:spcAft>
                <a:spcPts val="0"/>
              </a:spcAft>
              <a:buNone/>
            </a:pPr>
            <a:r>
              <a:rPr lang="en" sz="2200" dirty="0"/>
              <a:t>Conclusions</a:t>
            </a:r>
            <a:r>
              <a:rPr lang="en" sz="2200" b="0" dirty="0"/>
              <a:t> </a:t>
            </a:r>
            <a:endParaRPr sz="2200" dirty="0">
              <a:solidFill>
                <a:schemeClr val="dk1"/>
              </a:solidFill>
            </a:endParaRPr>
          </a:p>
          <a:p>
            <a:pPr marL="457200" lvl="0" indent="-330200" algn="l" rtl="0">
              <a:lnSpc>
                <a:spcPct val="115000"/>
              </a:lnSpc>
              <a:spcBef>
                <a:spcPts val="500"/>
              </a:spcBef>
              <a:spcAft>
                <a:spcPts val="0"/>
              </a:spcAft>
              <a:buSzPts val="1600"/>
              <a:buChar char="●"/>
            </a:pPr>
            <a:r>
              <a:rPr lang="en" sz="1400" b="0" dirty="0"/>
              <a:t>TDM ML is a useful approach for </a:t>
            </a:r>
            <a:r>
              <a:rPr lang="en" sz="1400" b="0" dirty="0" smtClean="0"/>
              <a:t>non-AP STAs </a:t>
            </a:r>
            <a:r>
              <a:rPr lang="en" sz="1400" b="0" dirty="0"/>
              <a:t>that:</a:t>
            </a:r>
            <a:endParaRPr sz="1400" b="0" dirty="0"/>
          </a:p>
          <a:p>
            <a:pPr marL="914400" lvl="1" indent="-330200" algn="l" rtl="0">
              <a:lnSpc>
                <a:spcPct val="115000"/>
              </a:lnSpc>
              <a:spcBef>
                <a:spcPts val="0"/>
              </a:spcBef>
              <a:spcAft>
                <a:spcPts val="0"/>
              </a:spcAft>
              <a:buClr>
                <a:schemeClr val="dk1"/>
              </a:buClr>
              <a:buSzPts val="1600"/>
              <a:buChar char="○"/>
            </a:pPr>
            <a:r>
              <a:rPr lang="en" sz="1400" b="0" dirty="0">
                <a:solidFill>
                  <a:schemeClr val="dk1"/>
                </a:solidFill>
              </a:rPr>
              <a:t>Cannot support simultaneous data transfer on more than one link. </a:t>
            </a:r>
            <a:endParaRPr sz="1400" b="0"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400" b="0" dirty="0">
                <a:solidFill>
                  <a:schemeClr val="dk1"/>
                </a:solidFill>
              </a:rPr>
              <a:t>Fallback to a single </a:t>
            </a:r>
            <a:r>
              <a:rPr lang="en" sz="1400" dirty="0" smtClean="0">
                <a:solidFill>
                  <a:schemeClr val="dk1"/>
                </a:solidFill>
              </a:rPr>
              <a:t>link</a:t>
            </a:r>
            <a:r>
              <a:rPr lang="en" sz="1400" b="0" dirty="0" smtClean="0">
                <a:solidFill>
                  <a:schemeClr val="dk1"/>
                </a:solidFill>
              </a:rPr>
              <a:t> </a:t>
            </a:r>
            <a:r>
              <a:rPr lang="en" sz="1400" b="0" dirty="0">
                <a:solidFill>
                  <a:schemeClr val="dk1"/>
                </a:solidFill>
              </a:rPr>
              <a:t>for conserving power.</a:t>
            </a:r>
            <a:endParaRPr sz="1400" dirty="0">
              <a:solidFill>
                <a:schemeClr val="dk1"/>
              </a:solidFill>
            </a:endParaRPr>
          </a:p>
          <a:p>
            <a:pPr marL="457200" lvl="0" indent="-330200" algn="l" rtl="0">
              <a:lnSpc>
                <a:spcPct val="115000"/>
              </a:lnSpc>
              <a:spcBef>
                <a:spcPts val="0"/>
              </a:spcBef>
              <a:spcAft>
                <a:spcPts val="0"/>
              </a:spcAft>
              <a:buSzPts val="1600"/>
              <a:buChar char="●"/>
            </a:pPr>
            <a:r>
              <a:rPr lang="en" sz="1400" b="0" dirty="0"/>
              <a:t>TDM ML provides better performance than single link.  </a:t>
            </a:r>
            <a:r>
              <a:rPr lang="en" sz="1400" b="0" dirty="0">
                <a:solidFill>
                  <a:schemeClr val="dk1"/>
                </a:solidFill>
              </a:rPr>
              <a:t>The better performance of TDM ML over single link for throughput and latency are due to the following:</a:t>
            </a:r>
            <a:endParaRPr sz="1400" b="0" dirty="0">
              <a:solidFill>
                <a:schemeClr val="dk1"/>
              </a:solidFill>
            </a:endParaRPr>
          </a:p>
          <a:p>
            <a:pPr marL="914400" lvl="1" indent="-330200" algn="l" rtl="0">
              <a:lnSpc>
                <a:spcPct val="115000"/>
              </a:lnSpc>
              <a:spcBef>
                <a:spcPts val="0"/>
              </a:spcBef>
              <a:spcAft>
                <a:spcPts val="0"/>
              </a:spcAft>
              <a:buSzPts val="1600"/>
              <a:buChar char="○"/>
            </a:pPr>
            <a:r>
              <a:rPr lang="en" sz="1400" b="0" dirty="0">
                <a:solidFill>
                  <a:schemeClr val="dk1"/>
                </a:solidFill>
              </a:rPr>
              <a:t>Selection of the best instantaneous operating link. </a:t>
            </a:r>
            <a:endParaRPr sz="1400" b="0" dirty="0">
              <a:solidFill>
                <a:schemeClr val="dk1"/>
              </a:solidFill>
            </a:endParaRPr>
          </a:p>
          <a:p>
            <a:pPr marL="914400" lvl="1" indent="-330200" algn="l" rtl="0">
              <a:lnSpc>
                <a:spcPct val="115000"/>
              </a:lnSpc>
              <a:spcBef>
                <a:spcPts val="0"/>
              </a:spcBef>
              <a:spcAft>
                <a:spcPts val="0"/>
              </a:spcAft>
              <a:buSzPts val="1600"/>
              <a:buChar char="○"/>
            </a:pPr>
            <a:r>
              <a:rPr lang="en" sz="1400" b="0" dirty="0">
                <a:solidFill>
                  <a:schemeClr val="dk1"/>
                </a:solidFill>
              </a:rPr>
              <a:t>Higher channel access success by utilizing a higher capability STR AP to perform parallel channel access on different links and switching </a:t>
            </a:r>
            <a:r>
              <a:rPr lang="en" sz="1400" dirty="0" smtClean="0">
                <a:solidFill>
                  <a:schemeClr val="dk1"/>
                </a:solidFill>
              </a:rPr>
              <a:t>the</a:t>
            </a:r>
            <a:r>
              <a:rPr lang="en" sz="1400" b="0" dirty="0" smtClean="0">
                <a:solidFill>
                  <a:schemeClr val="dk1"/>
                </a:solidFill>
              </a:rPr>
              <a:t> </a:t>
            </a:r>
            <a:r>
              <a:rPr lang="en" sz="1400" dirty="0" smtClean="0">
                <a:solidFill>
                  <a:schemeClr val="dk1"/>
                </a:solidFill>
              </a:rPr>
              <a:t>non-AP</a:t>
            </a:r>
            <a:r>
              <a:rPr lang="en" sz="1400" b="0" dirty="0" smtClean="0">
                <a:solidFill>
                  <a:schemeClr val="dk1"/>
                </a:solidFill>
              </a:rPr>
              <a:t> </a:t>
            </a:r>
            <a:r>
              <a:rPr lang="en" sz="1400" b="0" dirty="0">
                <a:solidFill>
                  <a:schemeClr val="dk1"/>
                </a:solidFill>
              </a:rPr>
              <a:t>to the TXOPs won by the AP on these different links.</a:t>
            </a:r>
            <a:endParaRPr sz="1400" b="0" dirty="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400" dirty="0">
                <a:solidFill>
                  <a:schemeClr val="dk1"/>
                </a:solidFill>
              </a:rPr>
              <a:t>Performance gain can be explained as in any selection diversity schemes.</a:t>
            </a:r>
            <a:endParaRPr sz="1400" dirty="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400" b="0" dirty="0">
                <a:solidFill>
                  <a:schemeClr val="dk1"/>
                </a:solidFill>
              </a:rPr>
              <a:t>The performance of TDM ML matches the performance of conventional ML non-STR </a:t>
            </a:r>
            <a:r>
              <a:rPr lang="en" sz="1400" b="0" dirty="0" smtClean="0">
                <a:solidFill>
                  <a:schemeClr val="dk1"/>
                </a:solidFill>
              </a:rPr>
              <a:t>non-A</a:t>
            </a:r>
            <a:r>
              <a:rPr lang="en-US" sz="1400" b="0" dirty="0">
                <a:solidFill>
                  <a:schemeClr val="dk1"/>
                </a:solidFill>
              </a:rPr>
              <a:t>P</a:t>
            </a:r>
            <a:r>
              <a:rPr lang="en" sz="1400" b="0" dirty="0" smtClean="0">
                <a:solidFill>
                  <a:schemeClr val="dk1"/>
                </a:solidFill>
              </a:rPr>
              <a:t>s.</a:t>
            </a:r>
          </a:p>
          <a:p>
            <a:pPr indent="-330200">
              <a:lnSpc>
                <a:spcPct val="115000"/>
              </a:lnSpc>
              <a:spcBef>
                <a:spcPts val="0"/>
              </a:spcBef>
              <a:buClr>
                <a:schemeClr val="dk1"/>
              </a:buClr>
              <a:buSzPts val="1600"/>
              <a:buFont typeface="Arial"/>
              <a:buChar char="●"/>
            </a:pPr>
            <a:r>
              <a:rPr lang="en-US" sz="1400" b="0" dirty="0">
                <a:solidFill>
                  <a:schemeClr val="dk1"/>
                </a:solidFill>
              </a:rPr>
              <a:t>TDM ML does not require any additional complexity at the AP than what is needed to support a conventional non-STR non-AP STA</a:t>
            </a:r>
            <a:r>
              <a:rPr lang="en-US" sz="1400" b="0" dirty="0" smtClean="0">
                <a:solidFill>
                  <a:schemeClr val="dk1"/>
                </a:solidFill>
              </a:rPr>
              <a:t>.</a:t>
            </a:r>
          </a:p>
          <a:p>
            <a:pPr indent="-330200">
              <a:lnSpc>
                <a:spcPct val="115000"/>
              </a:lnSpc>
              <a:spcBef>
                <a:spcPts val="0"/>
              </a:spcBef>
              <a:buClr>
                <a:schemeClr val="dk1"/>
              </a:buClr>
              <a:buSzPts val="1600"/>
              <a:buFont typeface="Arial"/>
              <a:buChar char="●"/>
            </a:pPr>
            <a:r>
              <a:rPr lang="en-US" sz="1400" b="0" dirty="0" smtClean="0">
                <a:solidFill>
                  <a:schemeClr val="dk1"/>
                </a:solidFill>
              </a:rPr>
              <a:t>A TDM ML device is fair to non-TDM ML devices i.e. it does not degrade the performance of non-TDM ML devices.</a:t>
            </a:r>
            <a:endParaRPr sz="1400" b="0" dirty="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400" b="0" dirty="0">
                <a:solidFill>
                  <a:schemeClr val="dk1"/>
                </a:solidFill>
              </a:rPr>
              <a:t>TDM ML requires low standardization effort, since most of the effort will be rolled up as part of ML standardization.</a:t>
            </a:r>
            <a:endParaRPr sz="1400" b="0" dirty="0">
              <a:solidFill>
                <a:schemeClr val="dk1"/>
              </a:solidFill>
            </a:endParaRPr>
          </a:p>
          <a:p>
            <a:pPr marL="457200" lvl="0" indent="0" algn="l" rtl="0">
              <a:lnSpc>
                <a:spcPct val="115000"/>
              </a:lnSpc>
              <a:spcBef>
                <a:spcPts val="500"/>
              </a:spcBef>
              <a:spcAft>
                <a:spcPts val="0"/>
              </a:spcAft>
              <a:buNone/>
            </a:pPr>
            <a:endParaRPr sz="1400" b="0" dirty="0"/>
          </a:p>
          <a:p>
            <a:pPr marL="0" lvl="0" indent="0" algn="l" rtl="0">
              <a:lnSpc>
                <a:spcPct val="115000"/>
              </a:lnSpc>
              <a:spcBef>
                <a:spcPts val="500"/>
              </a:spcBef>
              <a:spcAft>
                <a:spcPts val="0"/>
              </a:spcAft>
              <a:buNone/>
            </a:pPr>
            <a:endParaRPr sz="1400" b="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9"/>
          <p:cNvSpPr txBox="1">
            <a:spLocks noGrp="1"/>
          </p:cNvSpPr>
          <p:nvPr>
            <p:ph type="body" idx="1"/>
          </p:nvPr>
        </p:nvSpPr>
        <p:spPr>
          <a:xfrm>
            <a:off x="345575" y="669975"/>
            <a:ext cx="8111700" cy="4032300"/>
          </a:xfrm>
          <a:prstGeom prst="rect">
            <a:avLst/>
          </a:prstGeom>
          <a:noFill/>
          <a:ln>
            <a:noFill/>
          </a:ln>
        </p:spPr>
        <p:txBody>
          <a:bodyPr spcFirstLastPara="1" wrap="square" lIns="69125" tIns="34550" rIns="69125" bIns="34550" anchor="t" anchorCtr="0">
            <a:noAutofit/>
          </a:bodyPr>
          <a:lstStyle/>
          <a:p>
            <a:pPr marL="0" lvl="0" indent="0" algn="l" rtl="0">
              <a:lnSpc>
                <a:spcPct val="115000"/>
              </a:lnSpc>
              <a:spcBef>
                <a:spcPts val="500"/>
              </a:spcBef>
              <a:spcAft>
                <a:spcPts val="0"/>
              </a:spcAft>
              <a:buNone/>
            </a:pPr>
            <a:r>
              <a:rPr lang="en" dirty="0"/>
              <a:t>Straw Poll 1</a:t>
            </a:r>
            <a:endParaRPr dirty="0"/>
          </a:p>
          <a:p>
            <a:pPr marL="0" lvl="0" indent="0" algn="just" rtl="0">
              <a:lnSpc>
                <a:spcPct val="115000"/>
              </a:lnSpc>
              <a:spcBef>
                <a:spcPts val="1200"/>
              </a:spcBef>
              <a:spcAft>
                <a:spcPts val="0"/>
              </a:spcAft>
              <a:buNone/>
            </a:pPr>
            <a:r>
              <a:rPr lang="en" b="0" dirty="0"/>
              <a:t>Do you support the concept of the multi-link operation for </a:t>
            </a:r>
            <a:r>
              <a:rPr lang="en" b="0" dirty="0" smtClean="0"/>
              <a:t>a TDM ML non-AP </a:t>
            </a:r>
            <a:r>
              <a:rPr lang="en" b="0" dirty="0"/>
              <a:t>MLD that is defined as follows for R1</a:t>
            </a:r>
            <a:endParaRPr b="0" dirty="0"/>
          </a:p>
          <a:p>
            <a:pPr marL="457200" lvl="0" indent="-298450" algn="just" rtl="0">
              <a:lnSpc>
                <a:spcPct val="115000"/>
              </a:lnSpc>
              <a:spcBef>
                <a:spcPts val="1200"/>
              </a:spcBef>
              <a:spcAft>
                <a:spcPts val="0"/>
              </a:spcAft>
              <a:buSzPts val="1100"/>
              <a:buChar char="●"/>
            </a:pPr>
            <a:r>
              <a:rPr lang="en" b="0" dirty="0"/>
              <a:t>An MLD that can: 1) transmit or receive data/management frames to another MLD on a single link, and 2) listening on one or more links.</a:t>
            </a:r>
            <a:endParaRPr b="0" dirty="0"/>
          </a:p>
          <a:p>
            <a:pPr marL="914400" lvl="1" indent="-304800" algn="just" rtl="0">
              <a:lnSpc>
                <a:spcPct val="115000"/>
              </a:lnSpc>
              <a:spcBef>
                <a:spcPts val="0"/>
              </a:spcBef>
              <a:spcAft>
                <a:spcPts val="0"/>
              </a:spcAft>
              <a:buSzPts val="1200"/>
              <a:buChar char="○"/>
            </a:pPr>
            <a:r>
              <a:rPr lang="en" sz="1600" b="0" dirty="0"/>
              <a:t>The “listening” operation includes CCA as well as receiving initial control messages (e.g., RTS/MU-RTS)</a:t>
            </a:r>
            <a:endParaRPr sz="1600" b="0" dirty="0"/>
          </a:p>
          <a:p>
            <a:pPr marL="914400" lvl="1" indent="-304800" algn="just" rtl="0">
              <a:lnSpc>
                <a:spcPct val="115000"/>
              </a:lnSpc>
              <a:spcBef>
                <a:spcPts val="0"/>
              </a:spcBef>
              <a:spcAft>
                <a:spcPts val="0"/>
              </a:spcAft>
              <a:buSzPts val="1200"/>
              <a:buChar char="○"/>
            </a:pPr>
            <a:r>
              <a:rPr lang="en" sz="1600" b="0" dirty="0"/>
              <a:t>Link switch delay may be indicated by the non-AP MLD</a:t>
            </a:r>
            <a:endParaRPr sz="1600" b="0" dirty="0"/>
          </a:p>
          <a:p>
            <a:pPr marL="914400" lvl="0" indent="0" algn="just" rtl="0">
              <a:lnSpc>
                <a:spcPct val="115000"/>
              </a:lnSpc>
              <a:spcBef>
                <a:spcPts val="1200"/>
              </a:spcBef>
              <a:spcAft>
                <a:spcPts val="0"/>
              </a:spcAft>
              <a:buNone/>
            </a:pPr>
            <a:endParaRPr dirty="0"/>
          </a:p>
          <a:p>
            <a:pPr marL="0" lvl="0" indent="0" algn="l" rtl="0">
              <a:lnSpc>
                <a:spcPct val="115000"/>
              </a:lnSpc>
              <a:spcBef>
                <a:spcPts val="1200"/>
              </a:spcBef>
              <a:spcAft>
                <a:spcPts val="0"/>
              </a:spcAft>
              <a:buNone/>
            </a:pPr>
            <a:r>
              <a:rPr lang="en" b="0" dirty="0">
                <a:solidFill>
                  <a:schemeClr val="dk1"/>
                </a:solidFill>
              </a:rPr>
              <a:t>Y/N/A</a:t>
            </a:r>
            <a:endParaRPr b="0" dirty="0">
              <a:solidFill>
                <a:schemeClr val="dk1"/>
              </a:solidFill>
            </a:endParaRPr>
          </a:p>
          <a:p>
            <a:pPr marL="0" lvl="0" indent="0" algn="l" rtl="0">
              <a:lnSpc>
                <a:spcPct val="115000"/>
              </a:lnSpc>
              <a:spcBef>
                <a:spcPts val="500"/>
              </a:spcBef>
              <a:spcAft>
                <a:spcPts val="0"/>
              </a:spcAft>
              <a:buNone/>
            </a:pPr>
            <a:endParaRPr b="0" dirty="0">
              <a:solidFill>
                <a:schemeClr val="dk1"/>
              </a:solidFill>
            </a:endParaRPr>
          </a:p>
          <a:p>
            <a:pPr marL="0" lvl="0" indent="0" algn="l" rtl="0">
              <a:lnSpc>
                <a:spcPct val="115000"/>
              </a:lnSpc>
              <a:spcBef>
                <a:spcPts val="500"/>
              </a:spcBef>
              <a:spcAft>
                <a:spcPts val="0"/>
              </a:spcAft>
              <a:buNone/>
            </a:pPr>
            <a:endParaRPr b="0" dirty="0">
              <a:solidFill>
                <a:schemeClr val="dk1"/>
              </a:solidFill>
            </a:endParaRPr>
          </a:p>
          <a:p>
            <a:pPr marL="0" lvl="0" indent="0" algn="l" rtl="0">
              <a:lnSpc>
                <a:spcPct val="115000"/>
              </a:lnSpc>
              <a:spcBef>
                <a:spcPts val="500"/>
              </a:spcBef>
              <a:spcAft>
                <a:spcPts val="0"/>
              </a:spcAft>
              <a:buNone/>
            </a:pPr>
            <a:endParaRPr b="0" dirty="0">
              <a:solidFill>
                <a:schemeClr val="dk1"/>
              </a:solidFill>
            </a:endParaRPr>
          </a:p>
          <a:p>
            <a:pPr marL="0" lvl="0" indent="0" algn="l" rtl="0">
              <a:lnSpc>
                <a:spcPct val="115000"/>
              </a:lnSpc>
              <a:spcBef>
                <a:spcPts val="500"/>
              </a:spcBef>
              <a:spcAft>
                <a:spcPts val="0"/>
              </a:spcAft>
              <a:buNone/>
            </a:pPr>
            <a:endParaRPr b="0"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body" idx="1"/>
          </p:nvPr>
        </p:nvSpPr>
        <p:spPr>
          <a:xfrm>
            <a:off x="642950" y="427250"/>
            <a:ext cx="8402400" cy="4379400"/>
          </a:xfrm>
          <a:prstGeom prst="rect">
            <a:avLst/>
          </a:prstGeom>
          <a:noFill/>
          <a:ln>
            <a:noFill/>
          </a:ln>
        </p:spPr>
        <p:txBody>
          <a:bodyPr spcFirstLastPara="1" wrap="square" lIns="69125" tIns="34550" rIns="69125" bIns="34550" anchor="t" anchorCtr="0">
            <a:noAutofit/>
          </a:bodyPr>
          <a:lstStyle/>
          <a:p>
            <a:pPr marL="0" lvl="0" indent="0" algn="l" rtl="0">
              <a:lnSpc>
                <a:spcPct val="115000"/>
              </a:lnSpc>
              <a:spcBef>
                <a:spcPts val="500"/>
              </a:spcBef>
              <a:spcAft>
                <a:spcPts val="0"/>
              </a:spcAft>
              <a:buNone/>
            </a:pPr>
            <a:r>
              <a:rPr lang="en" sz="2000"/>
              <a:t>Introduction</a:t>
            </a:r>
            <a:endParaRPr sz="2000"/>
          </a:p>
          <a:p>
            <a:pPr marL="0" lvl="0" indent="0" algn="l" rtl="0">
              <a:lnSpc>
                <a:spcPct val="115000"/>
              </a:lnSpc>
              <a:spcBef>
                <a:spcPts val="500"/>
              </a:spcBef>
              <a:spcAft>
                <a:spcPts val="0"/>
              </a:spcAft>
              <a:buNone/>
            </a:pPr>
            <a:endParaRPr sz="1500" b="0"/>
          </a:p>
          <a:p>
            <a:pPr marL="457200" lvl="0" indent="-342900" algn="l" rtl="0">
              <a:lnSpc>
                <a:spcPct val="115000"/>
              </a:lnSpc>
              <a:spcBef>
                <a:spcPts val="500"/>
              </a:spcBef>
              <a:spcAft>
                <a:spcPts val="0"/>
              </a:spcAft>
              <a:buSzPts val="1800"/>
              <a:buChar char="●"/>
            </a:pPr>
            <a:r>
              <a:rPr lang="en" b="0"/>
              <a:t>This presentation discusses scenarios, methods and benefits of a TDM multilink operation instead of conventional multilink. </a:t>
            </a:r>
            <a:endParaRPr b="0"/>
          </a:p>
          <a:p>
            <a:pPr marL="457200" lvl="0" indent="-342900" algn="l" rtl="0">
              <a:lnSpc>
                <a:spcPct val="115000"/>
              </a:lnSpc>
              <a:spcBef>
                <a:spcPts val="0"/>
              </a:spcBef>
              <a:spcAft>
                <a:spcPts val="0"/>
              </a:spcAft>
              <a:buSzPts val="1800"/>
              <a:buChar char="●"/>
            </a:pPr>
            <a:r>
              <a:rPr lang="en" b="0"/>
              <a:t>TDM multilink operation is especially suitable for non-AP STAs</a:t>
            </a:r>
            <a:endParaRPr b="0"/>
          </a:p>
          <a:p>
            <a:pPr marL="457200" lvl="0" indent="-342900" algn="l" rtl="0">
              <a:lnSpc>
                <a:spcPct val="115000"/>
              </a:lnSpc>
              <a:spcBef>
                <a:spcPts val="0"/>
              </a:spcBef>
              <a:spcAft>
                <a:spcPts val="0"/>
              </a:spcAft>
              <a:buSzPts val="1800"/>
              <a:buChar char="●"/>
            </a:pPr>
            <a:r>
              <a:rPr lang="en" b="0"/>
              <a:t>A similar scheme has been discussed in “IEEE 802.11-20/0</a:t>
            </a:r>
            <a:r>
              <a:rPr lang="en" b="0" i="1"/>
              <a:t>562r2 Enhanced multi-link single radio operation</a:t>
            </a:r>
            <a:r>
              <a:rPr lang="en" b="0"/>
              <a:t>”</a:t>
            </a:r>
            <a:endParaRPr b="0"/>
          </a:p>
          <a:p>
            <a:pPr marL="457200" lvl="0" indent="0" algn="l" rtl="0">
              <a:lnSpc>
                <a:spcPct val="115000"/>
              </a:lnSpc>
              <a:spcBef>
                <a:spcPts val="500"/>
              </a:spcBef>
              <a:spcAft>
                <a:spcPts val="0"/>
              </a:spcAft>
              <a:buNone/>
            </a:pPr>
            <a:endParaRPr b="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body" idx="1"/>
          </p:nvPr>
        </p:nvSpPr>
        <p:spPr>
          <a:xfrm>
            <a:off x="272875" y="427250"/>
            <a:ext cx="8633100" cy="4379400"/>
          </a:xfrm>
          <a:prstGeom prst="rect">
            <a:avLst/>
          </a:prstGeom>
          <a:noFill/>
          <a:ln>
            <a:noFill/>
          </a:ln>
        </p:spPr>
        <p:txBody>
          <a:bodyPr spcFirstLastPara="1" wrap="square" lIns="69125" tIns="34550" rIns="69125" bIns="34550" anchor="t" anchorCtr="0">
            <a:noAutofit/>
          </a:bodyPr>
          <a:lstStyle/>
          <a:p>
            <a:pPr marL="0" lvl="0" indent="0" algn="l" rtl="0">
              <a:lnSpc>
                <a:spcPct val="115000"/>
              </a:lnSpc>
              <a:spcBef>
                <a:spcPts val="500"/>
              </a:spcBef>
              <a:spcAft>
                <a:spcPts val="0"/>
              </a:spcAft>
              <a:buNone/>
            </a:pPr>
            <a:r>
              <a:rPr lang="en" sz="2200" dirty="0">
                <a:solidFill>
                  <a:schemeClr val="dk1"/>
                </a:solidFill>
              </a:rPr>
              <a:t>Multi-link and TDM Multi-link</a:t>
            </a:r>
            <a:endParaRPr sz="2200" b="0" dirty="0"/>
          </a:p>
          <a:p>
            <a:pPr marL="457200" lvl="0" indent="-323850" algn="l" rtl="0">
              <a:lnSpc>
                <a:spcPct val="115000"/>
              </a:lnSpc>
              <a:spcBef>
                <a:spcPts val="500"/>
              </a:spcBef>
              <a:spcAft>
                <a:spcPts val="0"/>
              </a:spcAft>
              <a:buSzPts val="1500"/>
              <a:buChar char="●"/>
            </a:pPr>
            <a:r>
              <a:rPr lang="en" sz="1500" b="0" dirty="0"/>
              <a:t>Multi-Link (ML) is a capability where a AP or non-AP can transmit/receive on multiple links.</a:t>
            </a:r>
            <a:endParaRPr sz="1500" b="0" dirty="0"/>
          </a:p>
          <a:p>
            <a:pPr marL="457200" lvl="0" indent="-323850" algn="l" rtl="0">
              <a:lnSpc>
                <a:spcPct val="115000"/>
              </a:lnSpc>
              <a:spcBef>
                <a:spcPts val="0"/>
              </a:spcBef>
              <a:spcAft>
                <a:spcPts val="0"/>
              </a:spcAft>
              <a:buSzPts val="1500"/>
              <a:buChar char="●"/>
            </a:pPr>
            <a:r>
              <a:rPr lang="en" sz="1500" b="0" dirty="0"/>
              <a:t>ML has two variations</a:t>
            </a:r>
            <a:endParaRPr sz="1500" b="0" dirty="0"/>
          </a:p>
          <a:p>
            <a:pPr marL="914400" lvl="1" indent="-323850" algn="l" rtl="0">
              <a:lnSpc>
                <a:spcPct val="115000"/>
              </a:lnSpc>
              <a:spcBef>
                <a:spcPts val="0"/>
              </a:spcBef>
              <a:spcAft>
                <a:spcPts val="0"/>
              </a:spcAft>
              <a:buSzPts val="1500"/>
              <a:buChar char="○"/>
            </a:pPr>
            <a:r>
              <a:rPr lang="en" sz="1500" b="1" dirty="0"/>
              <a:t>S</a:t>
            </a:r>
            <a:r>
              <a:rPr lang="en" sz="1500" b="0" dirty="0"/>
              <a:t>imultaneous </a:t>
            </a:r>
            <a:r>
              <a:rPr lang="en" sz="1500" b="1" dirty="0"/>
              <a:t>T</a:t>
            </a:r>
            <a:r>
              <a:rPr lang="en" sz="1500" b="0" dirty="0"/>
              <a:t>ransmit/</a:t>
            </a:r>
            <a:r>
              <a:rPr lang="en" sz="1500" b="1" dirty="0"/>
              <a:t>R</a:t>
            </a:r>
            <a:r>
              <a:rPr lang="en" sz="1500" b="0" dirty="0"/>
              <a:t>eceive (</a:t>
            </a:r>
            <a:r>
              <a:rPr lang="en" sz="1500" b="1" dirty="0"/>
              <a:t>STR</a:t>
            </a:r>
            <a:r>
              <a:rPr lang="en" sz="1500" b="0" dirty="0"/>
              <a:t>): where a device can simultaneously receive/perform CCA on one link while transmitting on the other link.</a:t>
            </a:r>
            <a:endParaRPr sz="1500" b="0" dirty="0"/>
          </a:p>
          <a:p>
            <a:pPr marL="914400" lvl="1" indent="-323850" algn="l" rtl="0">
              <a:lnSpc>
                <a:spcPct val="115000"/>
              </a:lnSpc>
              <a:spcBef>
                <a:spcPts val="0"/>
              </a:spcBef>
              <a:spcAft>
                <a:spcPts val="0"/>
              </a:spcAft>
              <a:buSzPts val="1500"/>
              <a:buChar char="○"/>
            </a:pPr>
            <a:r>
              <a:rPr lang="en" sz="1500" b="1" dirty="0"/>
              <a:t>N</a:t>
            </a:r>
            <a:r>
              <a:rPr lang="en" sz="1500" b="0" dirty="0"/>
              <a:t>on-</a:t>
            </a:r>
            <a:r>
              <a:rPr lang="en" sz="1500" b="1" dirty="0"/>
              <a:t>S</a:t>
            </a:r>
            <a:r>
              <a:rPr lang="en" sz="1500" b="0" dirty="0"/>
              <a:t>imultaneous </a:t>
            </a:r>
            <a:r>
              <a:rPr lang="en" sz="1500" b="1" dirty="0"/>
              <a:t>T</a:t>
            </a:r>
            <a:r>
              <a:rPr lang="en" sz="1500" b="0" dirty="0"/>
              <a:t>ransmit/</a:t>
            </a:r>
            <a:r>
              <a:rPr lang="en" sz="1500" b="1" dirty="0"/>
              <a:t>R</a:t>
            </a:r>
            <a:r>
              <a:rPr lang="en" sz="1500" b="0" dirty="0"/>
              <a:t>eceive(</a:t>
            </a:r>
            <a:r>
              <a:rPr lang="en" sz="1500" b="1" dirty="0"/>
              <a:t>non-STR</a:t>
            </a:r>
            <a:r>
              <a:rPr lang="en" sz="1500" b="0" dirty="0"/>
              <a:t>): where a device cannot do the above. Such devices may however be able to simultaneously receive on both links or transmit on both links.</a:t>
            </a:r>
            <a:endParaRPr sz="1500" b="0" dirty="0"/>
          </a:p>
          <a:p>
            <a:pPr marL="457200" lvl="0" indent="-323850" algn="l" rtl="0">
              <a:lnSpc>
                <a:spcPct val="115000"/>
              </a:lnSpc>
              <a:spcBef>
                <a:spcPts val="0"/>
              </a:spcBef>
              <a:spcAft>
                <a:spcPts val="0"/>
              </a:spcAft>
              <a:buSzPts val="1500"/>
              <a:buChar char="●"/>
            </a:pPr>
            <a:r>
              <a:rPr lang="en" sz="1500" b="0" dirty="0"/>
              <a:t>It is expected that APs will be STR while most non-APs will be non-STR. This is because STR requires 2 or more radios with sufficient isolation.</a:t>
            </a:r>
            <a:endParaRPr sz="1500" b="0" dirty="0"/>
          </a:p>
          <a:p>
            <a:pPr marL="457200" lvl="0" indent="-323850" algn="l" rtl="0">
              <a:lnSpc>
                <a:spcPct val="115000"/>
              </a:lnSpc>
              <a:spcBef>
                <a:spcPts val="0"/>
              </a:spcBef>
              <a:spcAft>
                <a:spcPts val="0"/>
              </a:spcAft>
              <a:buSzPts val="1500"/>
              <a:buChar char="●"/>
            </a:pPr>
            <a:r>
              <a:rPr lang="en" sz="1500" b="0" dirty="0"/>
              <a:t>This implies that the realistic performance upper-bound of ML in 11be will be achieved in a network consisting of STR APs connected to non-STR non-APs.</a:t>
            </a:r>
            <a:endParaRPr sz="1500" b="0" dirty="0"/>
          </a:p>
          <a:p>
            <a:pPr marL="457200" lvl="0" indent="-323850" algn="l" rtl="0">
              <a:lnSpc>
                <a:spcPct val="115000"/>
              </a:lnSpc>
              <a:spcBef>
                <a:spcPts val="0"/>
              </a:spcBef>
              <a:spcAft>
                <a:spcPts val="0"/>
              </a:spcAft>
              <a:buSzPts val="1500"/>
              <a:buChar char="●"/>
            </a:pPr>
            <a:r>
              <a:rPr lang="en" sz="1500" b="0" dirty="0"/>
              <a:t>However, such a network still requires non-APs to have multiple radios in order to perform conventional non-STR ML operation (i.e. simultaneous receive or simultaneous transmit capability)</a:t>
            </a:r>
            <a:endParaRPr sz="1500" b="0" dirty="0"/>
          </a:p>
          <a:p>
            <a:pPr marL="457200" lvl="0" indent="-323850" algn="l" rtl="0">
              <a:lnSpc>
                <a:spcPct val="115000"/>
              </a:lnSpc>
              <a:spcBef>
                <a:spcPts val="0"/>
              </a:spcBef>
              <a:spcAft>
                <a:spcPts val="0"/>
              </a:spcAft>
              <a:buSzPts val="1500"/>
              <a:buChar char="●"/>
            </a:pPr>
            <a:r>
              <a:rPr lang="en" sz="1500" b="0" dirty="0"/>
              <a:t>TDM ML is a feature that allows non-APs to attain the performance of non-STR ML without multiple transmit/receive capable radios in 5G/6G.</a:t>
            </a:r>
            <a:endParaRPr sz="15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body" idx="1"/>
          </p:nvPr>
        </p:nvSpPr>
        <p:spPr>
          <a:xfrm>
            <a:off x="182000" y="427250"/>
            <a:ext cx="8687700" cy="4379400"/>
          </a:xfrm>
          <a:prstGeom prst="rect">
            <a:avLst/>
          </a:prstGeom>
          <a:noFill/>
          <a:ln>
            <a:noFill/>
          </a:ln>
        </p:spPr>
        <p:txBody>
          <a:bodyPr spcFirstLastPara="1" wrap="square" lIns="69125" tIns="34550" rIns="69125" bIns="34550" anchor="t" anchorCtr="0">
            <a:noAutofit/>
          </a:bodyPr>
          <a:lstStyle/>
          <a:p>
            <a:pPr marL="0" lvl="0" indent="0" algn="l" rtl="0">
              <a:lnSpc>
                <a:spcPct val="115000"/>
              </a:lnSpc>
              <a:spcBef>
                <a:spcPts val="500"/>
              </a:spcBef>
              <a:spcAft>
                <a:spcPts val="0"/>
              </a:spcAft>
              <a:buNone/>
            </a:pPr>
            <a:r>
              <a:rPr lang="en" sz="2200" dirty="0">
                <a:solidFill>
                  <a:schemeClr val="dk1"/>
                </a:solidFill>
              </a:rPr>
              <a:t>TDM Multi-link operation</a:t>
            </a:r>
            <a:endParaRPr sz="2200" b="0" dirty="0"/>
          </a:p>
          <a:p>
            <a:pPr marL="457200" lvl="0" indent="-330200" algn="l" rtl="0">
              <a:lnSpc>
                <a:spcPct val="115000"/>
              </a:lnSpc>
              <a:spcBef>
                <a:spcPts val="500"/>
              </a:spcBef>
              <a:spcAft>
                <a:spcPts val="0"/>
              </a:spcAft>
              <a:buSzPts val="1600"/>
              <a:buChar char="●"/>
            </a:pPr>
            <a:r>
              <a:rPr lang="en" sz="1600" b="0" dirty="0"/>
              <a:t>Time Division Multiplexed Multi-Link (TDM ML) is a variation of Multi-link that does not require a non-AP to have two or more transmit/receive capable radios.</a:t>
            </a:r>
            <a:endParaRPr sz="1600" b="0" dirty="0"/>
          </a:p>
          <a:p>
            <a:pPr marL="457200" lvl="0" indent="-330200" algn="l" rtl="0">
              <a:lnSpc>
                <a:spcPct val="115000"/>
              </a:lnSpc>
              <a:spcBef>
                <a:spcPts val="0"/>
              </a:spcBef>
              <a:spcAft>
                <a:spcPts val="0"/>
              </a:spcAft>
              <a:buSzPts val="1600"/>
              <a:buChar char="●"/>
            </a:pPr>
            <a:r>
              <a:rPr lang="en" sz="1600" b="0" dirty="0"/>
              <a:t>Transmission of DL/UL data is limited to one link at a time, with multiple links being used for such transmissions in a TDM manner within the multilink framework.</a:t>
            </a:r>
            <a:endParaRPr sz="1600" b="0" dirty="0"/>
          </a:p>
          <a:p>
            <a:pPr marL="457200" lvl="0" indent="-330200" algn="l" rtl="0">
              <a:lnSpc>
                <a:spcPct val="115000"/>
              </a:lnSpc>
              <a:spcBef>
                <a:spcPts val="0"/>
              </a:spcBef>
              <a:spcAft>
                <a:spcPts val="0"/>
              </a:spcAft>
              <a:buSzPts val="1600"/>
              <a:buChar char="●"/>
            </a:pPr>
            <a:r>
              <a:rPr lang="en" sz="1600" b="0" dirty="0"/>
              <a:t>The link on which transmission of DL/UL data occurs at a given time is referred to as the “operating link” for that time. </a:t>
            </a:r>
            <a:endParaRPr sz="1600" b="0" dirty="0"/>
          </a:p>
          <a:p>
            <a:pPr marL="457200" lvl="0" indent="-330200" algn="l" rtl="0">
              <a:lnSpc>
                <a:spcPct val="115000"/>
              </a:lnSpc>
              <a:spcBef>
                <a:spcPts val="0"/>
              </a:spcBef>
              <a:spcAft>
                <a:spcPts val="0"/>
              </a:spcAft>
              <a:buSzPts val="1600"/>
              <a:buChar char="●"/>
            </a:pPr>
            <a:r>
              <a:rPr lang="en" sz="1600" b="0" dirty="0"/>
              <a:t>In addition to DL/UL data transmission, a “listen” activity is defined where the non-AP monitors one or more links for the start of such a DL/UL transmission. The start can be through an RTS/MU-RTS. The “listen” activity may be supported concurrently on multiple links.</a:t>
            </a:r>
            <a:endParaRPr sz="1600" b="0" dirty="0"/>
          </a:p>
          <a:p>
            <a:pPr marL="457200" lvl="0" indent="-330200" algn="l" rtl="0">
              <a:lnSpc>
                <a:spcPct val="115000"/>
              </a:lnSpc>
              <a:spcBef>
                <a:spcPts val="0"/>
              </a:spcBef>
              <a:spcAft>
                <a:spcPts val="0"/>
              </a:spcAft>
              <a:buSzPts val="1600"/>
              <a:buChar char="●"/>
            </a:pPr>
            <a:r>
              <a:rPr lang="en" sz="1600" b="0" dirty="0"/>
              <a:t>TDM ML operation involves the following: </a:t>
            </a:r>
            <a:endParaRPr sz="1600" b="0" dirty="0"/>
          </a:p>
          <a:p>
            <a:pPr marL="914400" lvl="1" indent="-330200" algn="l" rtl="0">
              <a:lnSpc>
                <a:spcPct val="115000"/>
              </a:lnSpc>
              <a:spcBef>
                <a:spcPts val="0"/>
              </a:spcBef>
              <a:spcAft>
                <a:spcPts val="0"/>
              </a:spcAft>
              <a:buSzPts val="1600"/>
              <a:buChar char="○"/>
            </a:pPr>
            <a:r>
              <a:rPr lang="en" sz="1600" b="0" dirty="0"/>
              <a:t>Conditions for switching the operating link </a:t>
            </a:r>
            <a:endParaRPr sz="1600" b="0" dirty="0"/>
          </a:p>
          <a:p>
            <a:pPr marL="914400" lvl="1" indent="-330200" algn="l" rtl="0">
              <a:lnSpc>
                <a:spcPct val="115000"/>
              </a:lnSpc>
              <a:spcBef>
                <a:spcPts val="0"/>
              </a:spcBef>
              <a:spcAft>
                <a:spcPts val="0"/>
              </a:spcAft>
              <a:buSzPts val="1600"/>
              <a:buChar char="○"/>
            </a:pPr>
            <a:r>
              <a:rPr lang="en" sz="1600" b="0" dirty="0"/>
              <a:t>Indication of the new operating link </a:t>
            </a:r>
            <a:endParaRPr sz="1600" b="0" dirty="0"/>
          </a:p>
          <a:p>
            <a:pPr marL="914400" lvl="1" indent="-330200" algn="l" rtl="0">
              <a:lnSpc>
                <a:spcPct val="115000"/>
              </a:lnSpc>
              <a:spcBef>
                <a:spcPts val="0"/>
              </a:spcBef>
              <a:spcAft>
                <a:spcPts val="0"/>
              </a:spcAft>
              <a:buSzPts val="1600"/>
              <a:buChar char="○"/>
            </a:pPr>
            <a:r>
              <a:rPr lang="en" sz="1600" b="0" dirty="0"/>
              <a:t>Capability and other parameter negotiation for both links depending on the transmitter/receiver capability</a:t>
            </a:r>
            <a:endParaRPr sz="1600" b="0" dirty="0"/>
          </a:p>
          <a:p>
            <a:pPr marL="914400" lvl="0" indent="0" algn="l" rtl="0">
              <a:lnSpc>
                <a:spcPct val="115000"/>
              </a:lnSpc>
              <a:spcBef>
                <a:spcPts val="500"/>
              </a:spcBef>
              <a:spcAft>
                <a:spcPts val="0"/>
              </a:spcAft>
              <a:buNone/>
            </a:pPr>
            <a:endParaRPr sz="1600" dirty="0"/>
          </a:p>
          <a:p>
            <a:pPr marL="457200" lvl="0" indent="0" algn="l" rtl="0">
              <a:lnSpc>
                <a:spcPct val="115000"/>
              </a:lnSpc>
              <a:spcBef>
                <a:spcPts val="500"/>
              </a:spcBef>
              <a:spcAft>
                <a:spcPts val="0"/>
              </a:spcAft>
              <a:buNone/>
            </a:pPr>
            <a:endParaRPr b="0" dirty="0"/>
          </a:p>
          <a:p>
            <a:pPr marL="457200" lvl="0" indent="0" algn="l" rtl="0">
              <a:lnSpc>
                <a:spcPct val="115000"/>
              </a:lnSpc>
              <a:spcBef>
                <a:spcPts val="500"/>
              </a:spcBef>
              <a:spcAft>
                <a:spcPts val="0"/>
              </a:spcAft>
              <a:buNone/>
            </a:pPr>
            <a:endParaRPr b="0" dirty="0"/>
          </a:p>
          <a:p>
            <a:pPr marL="457200" lvl="0" indent="0" algn="l" rtl="0">
              <a:lnSpc>
                <a:spcPct val="115000"/>
              </a:lnSpc>
              <a:spcBef>
                <a:spcPts val="500"/>
              </a:spcBef>
              <a:spcAft>
                <a:spcPts val="0"/>
              </a:spcAft>
              <a:buNone/>
            </a:pPr>
            <a:endParaRPr b="0" dirty="0"/>
          </a:p>
          <a:p>
            <a:pPr marL="457200" lvl="0" indent="0" algn="l" rtl="0">
              <a:lnSpc>
                <a:spcPct val="115000"/>
              </a:lnSpc>
              <a:spcBef>
                <a:spcPts val="500"/>
              </a:spcBef>
              <a:spcAft>
                <a:spcPts val="0"/>
              </a:spcAft>
              <a:buNone/>
            </a:pPr>
            <a:endParaRPr b="0" dirty="0"/>
          </a:p>
          <a:p>
            <a:pPr marL="0" lvl="0" indent="0" algn="l" rtl="0">
              <a:lnSpc>
                <a:spcPct val="115000"/>
              </a:lnSpc>
              <a:spcBef>
                <a:spcPts val="500"/>
              </a:spcBef>
              <a:spcAft>
                <a:spcPts val="0"/>
              </a:spcAft>
              <a:buNone/>
            </a:pPr>
            <a:endParaRPr b="0" dirty="0"/>
          </a:p>
          <a:p>
            <a:pPr marL="457200" lvl="0" indent="0" algn="l" rtl="0">
              <a:lnSpc>
                <a:spcPct val="115000"/>
              </a:lnSpc>
              <a:spcBef>
                <a:spcPts val="500"/>
              </a:spcBef>
              <a:spcAft>
                <a:spcPts val="0"/>
              </a:spcAft>
              <a:buNone/>
            </a:pPr>
            <a:endParaRPr b="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body" idx="1"/>
          </p:nvPr>
        </p:nvSpPr>
        <p:spPr>
          <a:xfrm>
            <a:off x="200175" y="427250"/>
            <a:ext cx="8673300" cy="4379400"/>
          </a:xfrm>
          <a:prstGeom prst="rect">
            <a:avLst/>
          </a:prstGeom>
          <a:noFill/>
          <a:ln>
            <a:noFill/>
          </a:ln>
        </p:spPr>
        <p:txBody>
          <a:bodyPr spcFirstLastPara="1" wrap="square" lIns="69125" tIns="34550" rIns="69125" bIns="34550" anchor="t" anchorCtr="0">
            <a:noAutofit/>
          </a:bodyPr>
          <a:lstStyle/>
          <a:p>
            <a:pPr marL="0" lvl="0" indent="0" algn="l" rtl="0">
              <a:lnSpc>
                <a:spcPct val="115000"/>
              </a:lnSpc>
              <a:spcBef>
                <a:spcPts val="500"/>
              </a:spcBef>
              <a:spcAft>
                <a:spcPts val="0"/>
              </a:spcAft>
              <a:buNone/>
            </a:pPr>
            <a:r>
              <a:rPr lang="en" sz="2200">
                <a:solidFill>
                  <a:schemeClr val="dk1"/>
                </a:solidFill>
              </a:rPr>
              <a:t>Conditions for switching the operating link (1)</a:t>
            </a:r>
            <a:endParaRPr sz="2200">
              <a:solidFill>
                <a:schemeClr val="dk1"/>
              </a:solidFill>
            </a:endParaRPr>
          </a:p>
          <a:p>
            <a:pPr marL="0" lvl="0" indent="0" algn="l" rtl="0">
              <a:lnSpc>
                <a:spcPct val="115000"/>
              </a:lnSpc>
              <a:spcBef>
                <a:spcPts val="500"/>
              </a:spcBef>
              <a:spcAft>
                <a:spcPts val="0"/>
              </a:spcAft>
              <a:buNone/>
            </a:pPr>
            <a:r>
              <a:rPr lang="en" sz="1600" b="0"/>
              <a:t>The current “operating” link for data transmission (DL/UL) can be chosen by the AP or by the non-AP.  The  operating link can be chosen based on one or more of the following conditions:</a:t>
            </a:r>
            <a:endParaRPr sz="1600" b="0"/>
          </a:p>
          <a:p>
            <a:pPr marL="0" lvl="0" indent="0" algn="l" rtl="0">
              <a:lnSpc>
                <a:spcPct val="115000"/>
              </a:lnSpc>
              <a:spcBef>
                <a:spcPts val="500"/>
              </a:spcBef>
              <a:spcAft>
                <a:spcPts val="0"/>
              </a:spcAft>
              <a:buNone/>
            </a:pPr>
            <a:endParaRPr sz="1600" b="0"/>
          </a:p>
          <a:p>
            <a:pPr marL="457200" lvl="0" indent="-330200" algn="l" rtl="0">
              <a:lnSpc>
                <a:spcPct val="115000"/>
              </a:lnSpc>
              <a:spcBef>
                <a:spcPts val="0"/>
              </a:spcBef>
              <a:spcAft>
                <a:spcPts val="0"/>
              </a:spcAft>
              <a:buClr>
                <a:schemeClr val="dk1"/>
              </a:buClr>
              <a:buSzPts val="1600"/>
              <a:buFont typeface="Times New Roman"/>
              <a:buChar char="●"/>
            </a:pPr>
            <a:r>
              <a:rPr lang="en" sz="1600" b="0">
                <a:solidFill>
                  <a:schemeClr val="dk1"/>
                </a:solidFill>
              </a:rPr>
              <a:t>Condition 1 (Dynamic):</a:t>
            </a:r>
            <a:endParaRPr sz="1600" b="0">
              <a:solidFill>
                <a:schemeClr val="dk1"/>
              </a:solidFill>
            </a:endParaRPr>
          </a:p>
          <a:p>
            <a:pPr marL="914400" lvl="1" indent="-330200" algn="l" rtl="0">
              <a:lnSpc>
                <a:spcPct val="115000"/>
              </a:lnSpc>
              <a:spcBef>
                <a:spcPts val="0"/>
              </a:spcBef>
              <a:spcAft>
                <a:spcPts val="0"/>
              </a:spcAft>
              <a:buClr>
                <a:schemeClr val="dk1"/>
              </a:buClr>
              <a:buSzPts val="1600"/>
              <a:buFont typeface="Times New Roman"/>
              <a:buChar char="○"/>
            </a:pPr>
            <a:r>
              <a:rPr lang="en" sz="1600">
                <a:solidFill>
                  <a:schemeClr val="dk1"/>
                </a:solidFill>
              </a:rPr>
              <a:t>The operating link can be whichever wins channel access earlier</a:t>
            </a:r>
            <a:endParaRPr sz="1600">
              <a:solidFill>
                <a:schemeClr val="dk1"/>
              </a:solidFill>
            </a:endParaRPr>
          </a:p>
          <a:p>
            <a:pPr marL="914400" lvl="1" indent="-330200" algn="l" rtl="0">
              <a:lnSpc>
                <a:spcPct val="115000"/>
              </a:lnSpc>
              <a:spcBef>
                <a:spcPts val="0"/>
              </a:spcBef>
              <a:spcAft>
                <a:spcPts val="0"/>
              </a:spcAft>
              <a:buClr>
                <a:schemeClr val="dk1"/>
              </a:buClr>
              <a:buSzPts val="1600"/>
              <a:buFont typeface="Times New Roman"/>
              <a:buChar char="○"/>
            </a:pPr>
            <a:r>
              <a:rPr lang="en" sz="1600">
                <a:solidFill>
                  <a:schemeClr val="dk1"/>
                </a:solidFill>
              </a:rPr>
              <a:t>Also, the AP/non-AP can exchange data for a given TXOP on one link and subsequently exchange data on another TXOP on a different link, based on channel access success on the different links.</a:t>
            </a:r>
            <a:endParaRPr sz="1600">
              <a:solidFill>
                <a:schemeClr val="dk1"/>
              </a:solidFill>
            </a:endParaRPr>
          </a:p>
          <a:p>
            <a:pPr marL="457200" lvl="0" indent="-330200" algn="l" rtl="0">
              <a:lnSpc>
                <a:spcPct val="115000"/>
              </a:lnSpc>
              <a:spcBef>
                <a:spcPts val="0"/>
              </a:spcBef>
              <a:spcAft>
                <a:spcPts val="0"/>
              </a:spcAft>
              <a:buClr>
                <a:schemeClr val="dk1"/>
              </a:buClr>
              <a:buSzPts val="1600"/>
              <a:buFont typeface="Times New Roman"/>
              <a:buChar char="●"/>
            </a:pPr>
            <a:r>
              <a:rPr lang="en" sz="1600" b="0">
                <a:solidFill>
                  <a:schemeClr val="dk1"/>
                </a:solidFill>
              </a:rPr>
              <a:t>Condition 2 (Semi-static):</a:t>
            </a:r>
            <a:endParaRPr sz="1600" b="0">
              <a:solidFill>
                <a:schemeClr val="dk1"/>
              </a:solidFill>
            </a:endParaRPr>
          </a:p>
          <a:p>
            <a:pPr marL="914400" lvl="1" indent="-330200" algn="l" rtl="0">
              <a:lnSpc>
                <a:spcPct val="115000"/>
              </a:lnSpc>
              <a:spcBef>
                <a:spcPts val="0"/>
              </a:spcBef>
              <a:spcAft>
                <a:spcPts val="0"/>
              </a:spcAft>
              <a:buClr>
                <a:schemeClr val="dk1"/>
              </a:buClr>
              <a:buSzPts val="1600"/>
              <a:buFont typeface="Times New Roman"/>
              <a:buChar char="○"/>
            </a:pPr>
            <a:r>
              <a:rPr lang="en" sz="1600">
                <a:solidFill>
                  <a:schemeClr val="dk1"/>
                </a:solidFill>
              </a:rPr>
              <a:t>Measurements by AP or/and non-AP (through background scanning, etc). </a:t>
            </a:r>
            <a:endParaRPr sz="1600">
              <a:solidFill>
                <a:schemeClr val="dk1"/>
              </a:solidFill>
            </a:endParaRPr>
          </a:p>
          <a:p>
            <a:pPr marL="914400" lvl="1" indent="-330200" algn="l" rtl="0">
              <a:lnSpc>
                <a:spcPct val="115000"/>
              </a:lnSpc>
              <a:spcBef>
                <a:spcPts val="0"/>
              </a:spcBef>
              <a:spcAft>
                <a:spcPts val="0"/>
              </a:spcAft>
              <a:buClr>
                <a:schemeClr val="dk1"/>
              </a:buClr>
              <a:buSzPts val="1600"/>
              <a:buFont typeface="Times New Roman"/>
              <a:buChar char="○"/>
            </a:pPr>
            <a:r>
              <a:rPr lang="en" sz="1600">
                <a:solidFill>
                  <a:schemeClr val="dk1"/>
                </a:solidFill>
              </a:rPr>
              <a:t>Operating link can be switched from a “worse” to a “better” one, based on channel quality parameters (estimated data rate, observed error, load balancing, interference etc).</a:t>
            </a:r>
            <a:endParaRPr sz="1600" b="0"/>
          </a:p>
          <a:p>
            <a:pPr marL="0" lvl="0" indent="0" algn="l" rtl="0">
              <a:lnSpc>
                <a:spcPct val="115000"/>
              </a:lnSpc>
              <a:spcBef>
                <a:spcPts val="500"/>
              </a:spcBef>
              <a:spcAft>
                <a:spcPts val="0"/>
              </a:spcAft>
              <a:buNone/>
            </a:pPr>
            <a:endParaRPr sz="1500"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a:spLocks noGrp="1"/>
          </p:cNvSpPr>
          <p:nvPr>
            <p:ph type="body" idx="1"/>
          </p:nvPr>
        </p:nvSpPr>
        <p:spPr>
          <a:xfrm>
            <a:off x="272875" y="427250"/>
            <a:ext cx="8772600" cy="4379400"/>
          </a:xfrm>
          <a:prstGeom prst="rect">
            <a:avLst/>
          </a:prstGeom>
          <a:noFill/>
          <a:ln>
            <a:noFill/>
          </a:ln>
        </p:spPr>
        <p:txBody>
          <a:bodyPr spcFirstLastPara="1" wrap="square" lIns="69125" tIns="34550" rIns="69125" bIns="34550" anchor="t" anchorCtr="0">
            <a:noAutofit/>
          </a:bodyPr>
          <a:lstStyle/>
          <a:p>
            <a:pPr marL="0" lvl="0" indent="0" algn="l" rtl="0">
              <a:lnSpc>
                <a:spcPct val="115000"/>
              </a:lnSpc>
              <a:spcBef>
                <a:spcPts val="500"/>
              </a:spcBef>
              <a:spcAft>
                <a:spcPts val="0"/>
              </a:spcAft>
              <a:buNone/>
            </a:pPr>
            <a:r>
              <a:rPr lang="en" sz="2200">
                <a:solidFill>
                  <a:schemeClr val="dk1"/>
                </a:solidFill>
              </a:rPr>
              <a:t>Conditions for switching the operating link (2)</a:t>
            </a:r>
            <a:endParaRPr sz="2200">
              <a:solidFill>
                <a:schemeClr val="dk1"/>
              </a:solidFill>
            </a:endParaRPr>
          </a:p>
          <a:p>
            <a:pPr marL="0" lvl="0" indent="0" algn="l" rtl="0">
              <a:lnSpc>
                <a:spcPct val="115000"/>
              </a:lnSpc>
              <a:spcBef>
                <a:spcPts val="500"/>
              </a:spcBef>
              <a:spcAft>
                <a:spcPts val="0"/>
              </a:spcAft>
              <a:buNone/>
            </a:pPr>
            <a:r>
              <a:rPr lang="en" b="0">
                <a:solidFill>
                  <a:schemeClr val="dk1"/>
                </a:solidFill>
              </a:rPr>
              <a:t>Example 1:</a:t>
            </a:r>
            <a:endParaRPr b="0">
              <a:solidFill>
                <a:schemeClr val="dk1"/>
              </a:solidFill>
            </a:endParaRPr>
          </a:p>
          <a:p>
            <a:pPr marL="457200" lvl="0" indent="-330200" algn="l" rtl="0">
              <a:lnSpc>
                <a:spcPct val="115000"/>
              </a:lnSpc>
              <a:spcBef>
                <a:spcPts val="500"/>
              </a:spcBef>
              <a:spcAft>
                <a:spcPts val="0"/>
              </a:spcAft>
              <a:buClr>
                <a:schemeClr val="dk1"/>
              </a:buClr>
              <a:buSzPts val="1600"/>
              <a:buChar char="●"/>
            </a:pPr>
            <a:r>
              <a:rPr lang="en" sz="1600" b="0">
                <a:solidFill>
                  <a:schemeClr val="dk1"/>
                </a:solidFill>
              </a:rPr>
              <a:t>AP sends an RTS or MU-RTS on the better link or the one on which it wins channel access earlier, provided the single radio non-AP can listen on both links</a:t>
            </a:r>
            <a:endParaRPr sz="1600" b="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b="0">
                <a:solidFill>
                  <a:schemeClr val="dk1"/>
                </a:solidFill>
              </a:rPr>
              <a:t>The  non-AP responds with a CTS on the chosen link.</a:t>
            </a:r>
            <a:endParaRPr sz="1600" b="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b="0">
                <a:solidFill>
                  <a:schemeClr val="dk1"/>
                </a:solidFill>
              </a:rPr>
              <a:t>Transmission may continue on the chosen link for the current TXOP or may switch to another link.</a:t>
            </a:r>
            <a:endParaRPr sz="1600" b="0">
              <a:solidFill>
                <a:schemeClr val="dk1"/>
              </a:solidFill>
            </a:endParaRPr>
          </a:p>
          <a:p>
            <a:pPr marL="0" lvl="0" indent="0" algn="l" rtl="0">
              <a:lnSpc>
                <a:spcPct val="115000"/>
              </a:lnSpc>
              <a:spcBef>
                <a:spcPts val="500"/>
              </a:spcBef>
              <a:spcAft>
                <a:spcPts val="0"/>
              </a:spcAft>
              <a:buNone/>
            </a:pPr>
            <a:endParaRPr sz="2200">
              <a:solidFill>
                <a:schemeClr val="dk1"/>
              </a:solidFill>
            </a:endParaRPr>
          </a:p>
          <a:p>
            <a:pPr marL="0" lvl="0" indent="0" algn="l" rtl="0">
              <a:lnSpc>
                <a:spcPct val="115000"/>
              </a:lnSpc>
              <a:spcBef>
                <a:spcPts val="500"/>
              </a:spcBef>
              <a:spcAft>
                <a:spcPts val="0"/>
              </a:spcAft>
              <a:buNone/>
            </a:pPr>
            <a:r>
              <a:rPr lang="en" b="0">
                <a:solidFill>
                  <a:schemeClr val="dk1"/>
                </a:solidFill>
              </a:rPr>
              <a:t>Example 2</a:t>
            </a:r>
            <a:endParaRPr b="0">
              <a:solidFill>
                <a:schemeClr val="dk1"/>
              </a:solidFill>
            </a:endParaRPr>
          </a:p>
          <a:p>
            <a:pPr marL="457200" marR="0" lvl="0" indent="-330200" algn="l" rtl="0">
              <a:lnSpc>
                <a:spcPct val="115000"/>
              </a:lnSpc>
              <a:spcBef>
                <a:spcPts val="500"/>
              </a:spcBef>
              <a:spcAft>
                <a:spcPts val="0"/>
              </a:spcAft>
              <a:buClr>
                <a:schemeClr val="dk1"/>
              </a:buClr>
              <a:buSzPts val="1600"/>
              <a:buChar char="●"/>
            </a:pPr>
            <a:r>
              <a:rPr lang="en" sz="1600" b="0">
                <a:solidFill>
                  <a:schemeClr val="dk1"/>
                </a:solidFill>
              </a:rPr>
              <a:t>AP may win a TXOP on link1 and exchange data with a single radio non-AP.</a:t>
            </a:r>
            <a:endParaRPr sz="1600" b="0">
              <a:solidFill>
                <a:schemeClr val="dk1"/>
              </a:solidFill>
            </a:endParaRPr>
          </a:p>
          <a:p>
            <a:pPr marL="457200" marR="0" lvl="0" indent="-330200" algn="l" rtl="0">
              <a:lnSpc>
                <a:spcPct val="115000"/>
              </a:lnSpc>
              <a:spcBef>
                <a:spcPts val="0"/>
              </a:spcBef>
              <a:spcAft>
                <a:spcPts val="0"/>
              </a:spcAft>
              <a:buClr>
                <a:schemeClr val="dk1"/>
              </a:buClr>
              <a:buSzPts val="1600"/>
              <a:buChar char="●"/>
            </a:pPr>
            <a:r>
              <a:rPr lang="en" sz="1600" b="0">
                <a:solidFill>
                  <a:schemeClr val="dk1"/>
                </a:solidFill>
              </a:rPr>
              <a:t>Subsequently AP may win a TXOP on link2 even before the end of the TXOP on link1.    </a:t>
            </a:r>
            <a:endParaRPr sz="1600" b="0">
              <a:solidFill>
                <a:schemeClr val="dk1"/>
              </a:solidFill>
            </a:endParaRPr>
          </a:p>
          <a:p>
            <a:pPr marL="457200" marR="0" lvl="0" indent="-330200" algn="l" rtl="0">
              <a:lnSpc>
                <a:spcPct val="115000"/>
              </a:lnSpc>
              <a:spcBef>
                <a:spcPts val="0"/>
              </a:spcBef>
              <a:spcAft>
                <a:spcPts val="0"/>
              </a:spcAft>
              <a:buClr>
                <a:schemeClr val="dk1"/>
              </a:buClr>
              <a:buSzPts val="1600"/>
              <a:buChar char="●"/>
            </a:pPr>
            <a:r>
              <a:rPr lang="en" sz="1600" b="0">
                <a:solidFill>
                  <a:schemeClr val="dk1"/>
                </a:solidFill>
              </a:rPr>
              <a:t>AP indicates to STA on link1 to expect DL/UL data on link2 as a part of the TXOP on link2</a:t>
            </a:r>
            <a:r>
              <a:rPr lang="en" sz="1600">
                <a:solidFill>
                  <a:schemeClr val="dk1"/>
                </a:solidFill>
              </a:rPr>
              <a:t>.</a:t>
            </a:r>
            <a:endParaRPr sz="1600">
              <a:solidFill>
                <a:schemeClr val="dk1"/>
              </a:solidFill>
            </a:endParaRPr>
          </a:p>
          <a:p>
            <a:pPr marL="0" lvl="0" indent="0" algn="l" rtl="0">
              <a:lnSpc>
                <a:spcPct val="115000"/>
              </a:lnSpc>
              <a:spcBef>
                <a:spcPts val="500"/>
              </a:spcBef>
              <a:spcAft>
                <a:spcPts val="0"/>
              </a:spcAft>
              <a:buNone/>
            </a:pPr>
            <a:endParaRPr sz="1500"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body" idx="1"/>
          </p:nvPr>
        </p:nvSpPr>
        <p:spPr>
          <a:xfrm>
            <a:off x="127475" y="503450"/>
            <a:ext cx="8918100" cy="4379400"/>
          </a:xfrm>
          <a:prstGeom prst="rect">
            <a:avLst/>
          </a:prstGeom>
          <a:noFill/>
          <a:ln>
            <a:noFill/>
          </a:ln>
        </p:spPr>
        <p:txBody>
          <a:bodyPr spcFirstLastPara="1" wrap="square" lIns="69125" tIns="34550" rIns="69125" bIns="34550" anchor="t" anchorCtr="0">
            <a:noAutofit/>
          </a:bodyPr>
          <a:lstStyle/>
          <a:p>
            <a:pPr marL="0" lvl="0" indent="0" algn="l" rtl="0">
              <a:lnSpc>
                <a:spcPct val="115000"/>
              </a:lnSpc>
              <a:spcBef>
                <a:spcPts val="500"/>
              </a:spcBef>
              <a:spcAft>
                <a:spcPts val="0"/>
              </a:spcAft>
              <a:buNone/>
            </a:pPr>
            <a:r>
              <a:rPr lang="en" sz="2200">
                <a:solidFill>
                  <a:schemeClr val="dk1"/>
                </a:solidFill>
              </a:rPr>
              <a:t>Indication of the new operating link</a:t>
            </a:r>
            <a:endParaRPr sz="2200" b="0"/>
          </a:p>
          <a:p>
            <a:pPr marL="0" lvl="0" indent="0" algn="l" rtl="0">
              <a:lnSpc>
                <a:spcPct val="115000"/>
              </a:lnSpc>
              <a:spcBef>
                <a:spcPts val="500"/>
              </a:spcBef>
              <a:spcAft>
                <a:spcPts val="0"/>
              </a:spcAft>
              <a:buNone/>
            </a:pPr>
            <a:r>
              <a:rPr lang="en" sz="1600" b="0"/>
              <a:t>The new operating link for DL/UL can be set using one of the following methods (each method involves a different receiver capability at the non-AP):</a:t>
            </a:r>
            <a:endParaRPr sz="1600" b="0"/>
          </a:p>
          <a:p>
            <a:pPr marL="0" lvl="0" indent="0" algn="l" rtl="0">
              <a:lnSpc>
                <a:spcPct val="115000"/>
              </a:lnSpc>
              <a:spcBef>
                <a:spcPts val="500"/>
              </a:spcBef>
              <a:spcAft>
                <a:spcPts val="0"/>
              </a:spcAft>
              <a:buNone/>
            </a:pPr>
            <a:r>
              <a:rPr lang="en" sz="1600" b="0"/>
              <a:t>Method 1: </a:t>
            </a:r>
            <a:r>
              <a:rPr lang="en" sz="1600" b="0">
                <a:solidFill>
                  <a:schemeClr val="dk1"/>
                </a:solidFill>
              </a:rPr>
              <a:t> Explicit indication on the current link </a:t>
            </a:r>
            <a:endParaRPr sz="1600" b="0">
              <a:solidFill>
                <a:schemeClr val="dk1"/>
              </a:solidFill>
            </a:endParaRPr>
          </a:p>
          <a:p>
            <a:pPr marL="457200" lvl="0" indent="-330200" algn="l" rtl="0">
              <a:lnSpc>
                <a:spcPct val="115000"/>
              </a:lnSpc>
              <a:spcBef>
                <a:spcPts val="500"/>
              </a:spcBef>
              <a:spcAft>
                <a:spcPts val="0"/>
              </a:spcAft>
              <a:buClr>
                <a:schemeClr val="dk1"/>
              </a:buClr>
              <a:buSzPts val="1600"/>
              <a:buChar char="●"/>
            </a:pPr>
            <a:r>
              <a:rPr lang="en" sz="1600" b="0">
                <a:solidFill>
                  <a:schemeClr val="dk1"/>
                </a:solidFill>
              </a:rPr>
              <a:t>This is the only method possible when the non-AP is capable of listen on only one link at a time</a:t>
            </a:r>
            <a:endParaRPr sz="1600" b="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b="0">
                <a:solidFill>
                  <a:schemeClr val="dk1"/>
                </a:solidFill>
              </a:rPr>
              <a:t>Protocol needs to support indicating a delay to switch links, after which DL/UL can occur on a new link.</a:t>
            </a:r>
            <a:endParaRPr sz="1600" b="0">
              <a:solidFill>
                <a:schemeClr val="dk1"/>
              </a:solidFill>
            </a:endParaRPr>
          </a:p>
          <a:p>
            <a:pPr marL="0" lvl="0" indent="0" algn="l" rtl="0">
              <a:lnSpc>
                <a:spcPct val="115000"/>
              </a:lnSpc>
              <a:spcBef>
                <a:spcPts val="500"/>
              </a:spcBef>
              <a:spcAft>
                <a:spcPts val="0"/>
              </a:spcAft>
              <a:buNone/>
            </a:pPr>
            <a:r>
              <a:rPr lang="en" sz="1600" b="0"/>
              <a:t>Method 2: I</a:t>
            </a:r>
            <a:r>
              <a:rPr lang="en" sz="1600" b="0">
                <a:solidFill>
                  <a:schemeClr val="dk1"/>
                </a:solidFill>
              </a:rPr>
              <a:t>mplicit indication on the new link</a:t>
            </a:r>
            <a:r>
              <a:rPr lang="en" sz="1600" b="0"/>
              <a:t> </a:t>
            </a:r>
            <a:endParaRPr sz="1600" b="0"/>
          </a:p>
          <a:p>
            <a:pPr marL="457200" lvl="0" indent="-330200" algn="l" rtl="0">
              <a:lnSpc>
                <a:spcPct val="115000"/>
              </a:lnSpc>
              <a:spcBef>
                <a:spcPts val="500"/>
              </a:spcBef>
              <a:spcAft>
                <a:spcPts val="0"/>
              </a:spcAft>
              <a:buSzPts val="1600"/>
              <a:buChar char="●"/>
            </a:pPr>
            <a:r>
              <a:rPr lang="en" sz="1600" b="0"/>
              <a:t>This method can be used if the non-AP supports concurrent listen for the start of initial control message on both links</a:t>
            </a:r>
            <a:endParaRPr sz="1600" b="0"/>
          </a:p>
          <a:p>
            <a:pPr marL="457200" lvl="0" indent="-330200" algn="l" rtl="0">
              <a:lnSpc>
                <a:spcPct val="115000"/>
              </a:lnSpc>
              <a:spcBef>
                <a:spcPts val="0"/>
              </a:spcBef>
              <a:spcAft>
                <a:spcPts val="0"/>
              </a:spcAft>
              <a:buSzPts val="1600"/>
              <a:buChar char="●"/>
            </a:pPr>
            <a:r>
              <a:rPr lang="en" sz="1600" b="0">
                <a:solidFill>
                  <a:schemeClr val="dk1"/>
                </a:solidFill>
              </a:rPr>
              <a:t>Optionally the protocol needs to  support a delay after which DL/UL data transfer can occur on any link after the start of initial control message.</a:t>
            </a:r>
            <a:endParaRPr sz="1600" b="0">
              <a:solidFill>
                <a:schemeClr val="dk1"/>
              </a:solidFill>
            </a:endParaRPr>
          </a:p>
          <a:p>
            <a:pPr marL="457200" lvl="0" indent="0" algn="l" rtl="0">
              <a:lnSpc>
                <a:spcPct val="115000"/>
              </a:lnSpc>
              <a:spcBef>
                <a:spcPts val="500"/>
              </a:spcBef>
              <a:spcAft>
                <a:spcPts val="0"/>
              </a:spcAft>
              <a:buNone/>
            </a:pPr>
            <a:endParaRPr sz="15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body" idx="1"/>
          </p:nvPr>
        </p:nvSpPr>
        <p:spPr>
          <a:xfrm>
            <a:off x="309225" y="391650"/>
            <a:ext cx="8694300" cy="4379400"/>
          </a:xfrm>
          <a:prstGeom prst="rect">
            <a:avLst/>
          </a:prstGeom>
          <a:noFill/>
          <a:ln>
            <a:noFill/>
          </a:ln>
        </p:spPr>
        <p:txBody>
          <a:bodyPr spcFirstLastPara="1" wrap="square" lIns="69125" tIns="34550" rIns="69125" bIns="34550" anchor="t" anchorCtr="0">
            <a:noAutofit/>
          </a:bodyPr>
          <a:lstStyle/>
          <a:p>
            <a:pPr marL="0" lvl="0" indent="0" algn="l" rtl="0">
              <a:lnSpc>
                <a:spcPct val="115000"/>
              </a:lnSpc>
              <a:spcBef>
                <a:spcPts val="500"/>
              </a:spcBef>
              <a:spcAft>
                <a:spcPts val="0"/>
              </a:spcAft>
              <a:buNone/>
            </a:pPr>
            <a:r>
              <a:rPr lang="en" sz="2200">
                <a:solidFill>
                  <a:schemeClr val="dk1"/>
                </a:solidFill>
              </a:rPr>
              <a:t>Capability and other parameter negotiation</a:t>
            </a:r>
            <a:endParaRPr sz="2200" b="0"/>
          </a:p>
          <a:p>
            <a:pPr marL="0" lvl="0" indent="0" algn="l" rtl="0">
              <a:lnSpc>
                <a:spcPct val="115000"/>
              </a:lnSpc>
              <a:spcBef>
                <a:spcPts val="500"/>
              </a:spcBef>
              <a:spcAft>
                <a:spcPts val="0"/>
              </a:spcAft>
              <a:buNone/>
            </a:pPr>
            <a:endParaRPr sz="1600" b="0"/>
          </a:p>
          <a:p>
            <a:pPr marL="0" lvl="0" indent="0" algn="l" rtl="0">
              <a:lnSpc>
                <a:spcPct val="115000"/>
              </a:lnSpc>
              <a:spcBef>
                <a:spcPts val="500"/>
              </a:spcBef>
              <a:spcAft>
                <a:spcPts val="0"/>
              </a:spcAft>
              <a:buNone/>
            </a:pPr>
            <a:r>
              <a:rPr lang="en" sz="1600" b="0"/>
              <a:t>The following parameters and capabilities need to be negotiated (in addition to what are necessary for a conventional multi-link framework):</a:t>
            </a:r>
            <a:endParaRPr sz="1600" b="0"/>
          </a:p>
          <a:p>
            <a:pPr marL="457200" lvl="0" indent="-330200" algn="l" rtl="0">
              <a:lnSpc>
                <a:spcPct val="115000"/>
              </a:lnSpc>
              <a:spcBef>
                <a:spcPts val="500"/>
              </a:spcBef>
              <a:spcAft>
                <a:spcPts val="0"/>
              </a:spcAft>
              <a:buSzPts val="1600"/>
              <a:buChar char="●"/>
            </a:pPr>
            <a:r>
              <a:rPr lang="en" sz="1600" b="0"/>
              <a:t>Transmit/Receive/Listen capability of the non-AP </a:t>
            </a:r>
            <a:endParaRPr sz="1600" b="0"/>
          </a:p>
          <a:p>
            <a:pPr marL="914400" lvl="1" indent="-330200" algn="l" rtl="0">
              <a:lnSpc>
                <a:spcPct val="115000"/>
              </a:lnSpc>
              <a:spcBef>
                <a:spcPts val="0"/>
              </a:spcBef>
              <a:spcAft>
                <a:spcPts val="0"/>
              </a:spcAft>
              <a:buSzPts val="1600"/>
              <a:buChar char="○"/>
            </a:pPr>
            <a:r>
              <a:rPr lang="en" sz="1600"/>
              <a:t>If listen is supported concurrently on only one link or more than one link</a:t>
            </a:r>
            <a:endParaRPr sz="1600"/>
          </a:p>
          <a:p>
            <a:pPr marL="914400" lvl="1" indent="-330200" algn="l" rtl="0">
              <a:lnSpc>
                <a:spcPct val="115000"/>
              </a:lnSpc>
              <a:spcBef>
                <a:spcPts val="0"/>
              </a:spcBef>
              <a:spcAft>
                <a:spcPts val="0"/>
              </a:spcAft>
              <a:buSzPts val="1600"/>
              <a:buChar char="○"/>
            </a:pPr>
            <a:r>
              <a:rPr lang="en" sz="1600"/>
              <a:t>Optionally a delay for a link to become the operating link upon receiving the initial control message.</a:t>
            </a:r>
            <a:endParaRPr sz="1600"/>
          </a:p>
          <a:p>
            <a:pPr marL="457200" lvl="0" indent="0" algn="l" rtl="0">
              <a:lnSpc>
                <a:spcPct val="115000"/>
              </a:lnSpc>
              <a:spcBef>
                <a:spcPts val="500"/>
              </a:spcBef>
              <a:spcAft>
                <a:spcPts val="0"/>
              </a:spcAft>
              <a:buNone/>
            </a:pP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body" idx="1"/>
          </p:nvPr>
        </p:nvSpPr>
        <p:spPr>
          <a:xfrm>
            <a:off x="0" y="25525"/>
            <a:ext cx="9144000" cy="5143500"/>
          </a:xfrm>
          <a:prstGeom prst="rect">
            <a:avLst/>
          </a:prstGeom>
          <a:noFill/>
          <a:ln>
            <a:noFill/>
          </a:ln>
        </p:spPr>
        <p:txBody>
          <a:bodyPr spcFirstLastPara="1" wrap="square" lIns="69125" tIns="34550" rIns="69125" bIns="34550" anchor="t" anchorCtr="0">
            <a:noAutofit/>
          </a:bodyPr>
          <a:lstStyle/>
          <a:p>
            <a:pPr marL="0" lvl="0" indent="0" algn="l" rtl="0">
              <a:lnSpc>
                <a:spcPct val="115000"/>
              </a:lnSpc>
              <a:spcBef>
                <a:spcPts val="500"/>
              </a:spcBef>
              <a:spcAft>
                <a:spcPts val="0"/>
              </a:spcAft>
              <a:buNone/>
            </a:pPr>
            <a:endParaRPr sz="2000" dirty="0"/>
          </a:p>
          <a:p>
            <a:pPr marL="0" lvl="0" indent="0" algn="l" rtl="0">
              <a:lnSpc>
                <a:spcPct val="115000"/>
              </a:lnSpc>
              <a:spcBef>
                <a:spcPts val="500"/>
              </a:spcBef>
              <a:spcAft>
                <a:spcPts val="0"/>
              </a:spcAft>
              <a:buNone/>
            </a:pPr>
            <a:r>
              <a:rPr lang="en" sz="2000" dirty="0">
                <a:solidFill>
                  <a:schemeClr val="dk1"/>
                </a:solidFill>
              </a:rPr>
              <a:t>Summary of simulation results for TDM ML with listening on 2 links:</a:t>
            </a:r>
            <a:endParaRPr sz="1600" b="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dirty="0">
                <a:solidFill>
                  <a:schemeClr val="dk1"/>
                </a:solidFill>
              </a:rPr>
              <a:t>80+80 MHz TDM ML vs single link for </a:t>
            </a:r>
            <a:r>
              <a:rPr lang="en" sz="1400" dirty="0">
                <a:solidFill>
                  <a:schemeClr val="dk1"/>
                </a:solidFill>
                <a:highlight>
                  <a:srgbClr val="FFFF00"/>
                </a:highlight>
              </a:rPr>
              <a:t>Best Effort</a:t>
            </a:r>
            <a:r>
              <a:rPr lang="en" sz="1400" dirty="0">
                <a:solidFill>
                  <a:schemeClr val="dk1"/>
                </a:solidFill>
              </a:rPr>
              <a:t>:</a:t>
            </a:r>
            <a:endParaRPr sz="1400" dirty="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dirty="0">
                <a:solidFill>
                  <a:schemeClr val="dk1"/>
                </a:solidFill>
              </a:rPr>
              <a:t>90% BE latency of 80+80 TDM ML is about 50% (140ms) lower than single link. </a:t>
            </a:r>
            <a:endParaRPr sz="1300" dirty="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dirty="0">
                <a:solidFill>
                  <a:schemeClr val="dk1"/>
                </a:solidFill>
              </a:rPr>
              <a:t>If only a single node does 80+80 TDM ML, the 90% BE latency is 60% (170ms) lower than single link. Such a node improves latency without harming the performance of non TDM ML single link nodes.</a:t>
            </a:r>
            <a:endParaRPr sz="1300" dirty="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dirty="0">
                <a:solidFill>
                  <a:schemeClr val="dk1"/>
                </a:solidFill>
              </a:rPr>
              <a:t>80+80 TDM ML matches performance of non-STR ML</a:t>
            </a:r>
            <a:endParaRPr sz="13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dirty="0">
                <a:solidFill>
                  <a:schemeClr val="dk1"/>
                </a:solidFill>
              </a:rPr>
              <a:t> 80+20 MHz TDM MLvs. 80+80 MHz TDM ML vs Single Link for </a:t>
            </a:r>
            <a:r>
              <a:rPr lang="en" sz="1400" dirty="0">
                <a:solidFill>
                  <a:schemeClr val="dk1"/>
                </a:solidFill>
                <a:highlight>
                  <a:srgbClr val="FFFF00"/>
                </a:highlight>
              </a:rPr>
              <a:t>Best Effort</a:t>
            </a:r>
            <a:r>
              <a:rPr lang="en" sz="1400" dirty="0">
                <a:solidFill>
                  <a:schemeClr val="dk1"/>
                </a:solidFill>
              </a:rPr>
              <a:t>: </a:t>
            </a:r>
            <a:endParaRPr sz="1400" dirty="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dirty="0">
                <a:solidFill>
                  <a:schemeClr val="dk1"/>
                </a:solidFill>
              </a:rPr>
              <a:t>80+20 TDM ML is better than Single link 80% of the time. </a:t>
            </a:r>
            <a:r>
              <a:rPr lang="en" sz="1300" u="sng" dirty="0">
                <a:solidFill>
                  <a:schemeClr val="dk1"/>
                </a:solidFill>
              </a:rPr>
              <a:t>However, the degradation 20% of the time is only due to the asymmetry in the bandwidth of the links and will also be observed in case of non-STR ML.</a:t>
            </a:r>
            <a:endParaRPr sz="1300" u="sng" dirty="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dirty="0">
                <a:solidFill>
                  <a:schemeClr val="dk1"/>
                </a:solidFill>
              </a:rPr>
              <a:t>90% BE latency for 80+80 TDM ML is 95% (65ms) lower than 80+20 TDM ML and 85% (25ms) lower than single link.</a:t>
            </a:r>
            <a:endParaRPr sz="1300" dirty="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dirty="0">
                <a:solidFill>
                  <a:schemeClr val="dk1"/>
                </a:solidFill>
              </a:rPr>
              <a:t>80+80 TDM ML matches performance of non-STR (Simultaneous Transmit Receive)  ML</a:t>
            </a:r>
            <a:endParaRPr sz="13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dirty="0">
                <a:solidFill>
                  <a:schemeClr val="dk1"/>
                </a:solidFill>
              </a:rPr>
              <a:t>80+20 MHz TDM ML vs Single link for </a:t>
            </a:r>
            <a:r>
              <a:rPr lang="en" sz="1400" dirty="0">
                <a:solidFill>
                  <a:schemeClr val="dk1"/>
                </a:solidFill>
                <a:highlight>
                  <a:srgbClr val="FFFF00"/>
                </a:highlight>
              </a:rPr>
              <a:t>Voice</a:t>
            </a:r>
            <a:r>
              <a:rPr lang="en" sz="1400" b="0" dirty="0">
                <a:solidFill>
                  <a:schemeClr val="dk1"/>
                </a:solidFill>
              </a:rPr>
              <a:t>: </a:t>
            </a:r>
            <a:endParaRPr sz="1400" b="0" dirty="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b="0" dirty="0">
                <a:solidFill>
                  <a:schemeClr val="dk1"/>
                </a:solidFill>
              </a:rPr>
              <a:t>90% VO latency for 80+20 TDM ML is about 50% lower in 60% load and 20% lower in 30% load.</a:t>
            </a:r>
            <a:endParaRPr sz="1300" b="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dirty="0">
                <a:solidFill>
                  <a:schemeClr val="dk1"/>
                </a:solidFill>
              </a:rPr>
              <a:t>80+20 MHz TDM ML vs. Single link for </a:t>
            </a:r>
            <a:r>
              <a:rPr lang="en" sz="1400" dirty="0">
                <a:solidFill>
                  <a:schemeClr val="dk1"/>
                </a:solidFill>
                <a:highlight>
                  <a:srgbClr val="FFFF00"/>
                </a:highlight>
              </a:rPr>
              <a:t>Best Effort</a:t>
            </a:r>
            <a:r>
              <a:rPr lang="en" sz="1400" dirty="0">
                <a:solidFill>
                  <a:schemeClr val="dk1"/>
                </a:solidFill>
              </a:rPr>
              <a:t>:  </a:t>
            </a:r>
            <a:endParaRPr sz="1400" dirty="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dirty="0">
                <a:solidFill>
                  <a:schemeClr val="dk1"/>
                </a:solidFill>
              </a:rPr>
              <a:t>90% BE latency for 80+20 TDM ML is about 60% (12ms) lower for 5 Mbps, 30% (6ms) lower for 20 Mbps, worse for 50 Mbps and much worse for 100 Mbps.</a:t>
            </a:r>
            <a:endParaRPr sz="1300" dirty="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u="sng" dirty="0">
                <a:solidFill>
                  <a:schemeClr val="dk1"/>
                </a:solidFill>
              </a:rPr>
              <a:t>However the degradation for higher loads is only due to the asymmetry in the bandwidth of the links and will also be observed in case of non-STR ML.</a:t>
            </a:r>
            <a:endParaRPr sz="1300" u="sng" dirty="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3751</TotalTime>
  <Words>2956</Words>
  <Application>Microsoft Office PowerPoint</Application>
  <PresentationFormat>On-screen Show (16:9)</PresentationFormat>
  <Paragraphs>249</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Simple Light</vt:lpstr>
      <vt:lpstr>Office Theme</vt:lpstr>
      <vt:lpstr>TDM Multilink Operation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TDM Multilink Operation</dc:title>
  <dc:creator>Shubhodeep Adhikari</dc:creator>
  <cp:lastModifiedBy>BRCM</cp:lastModifiedBy>
  <cp:revision>18</cp:revision>
  <dcterms:modified xsi:type="dcterms:W3CDTF">2020-06-15T06:05:39Z</dcterms:modified>
</cp:coreProperties>
</file>