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48" r:id="rId3"/>
    <p:sldId id="942" r:id="rId4"/>
    <p:sldId id="945" r:id="rId5"/>
    <p:sldId id="919" r:id="rId6"/>
    <p:sldId id="943" r:id="rId7"/>
    <p:sldId id="949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87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802.11-20/0643r0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MU-RTS in Multi-AP Operation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2020-04-10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39291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Meihong</a:t>
                      </a:r>
                      <a:r>
                        <a:rPr lang="en-US" sz="1100" dirty="0" smtClean="0"/>
                        <a:t> Zhang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hidden </a:t>
            </a:r>
            <a:r>
              <a:rPr lang="en-US" altLang="zh-CN" sz="1800" dirty="0"/>
              <a:t>node problem could be severer </a:t>
            </a:r>
            <a:r>
              <a:rPr lang="en-US" altLang="zh-CN" sz="1800" dirty="0" smtClean="0"/>
              <a:t>in AP cooperation when compares with single </a:t>
            </a:r>
            <a:r>
              <a:rPr lang="en-US" altLang="zh-CN" sz="1800" dirty="0"/>
              <a:t>BSS </a:t>
            </a:r>
            <a:r>
              <a:rPr lang="en-US" altLang="zh-CN" sz="1800" dirty="0" smtClean="0"/>
              <a:t>transmission, because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sharing BSS and shared </a:t>
            </a:r>
            <a:r>
              <a:rPr lang="en-US" altLang="zh-CN" sz="1800" dirty="0"/>
              <a:t>BSSs cover different physical </a:t>
            </a:r>
            <a:r>
              <a:rPr lang="en-US" altLang="zh-CN" sz="1800" dirty="0" smtClean="0"/>
              <a:t>areas</a:t>
            </a:r>
            <a:r>
              <a:rPr lang="en-US" altLang="zh-CN" sz="1800" dirty="0"/>
              <a:t>.</a:t>
            </a:r>
            <a:r>
              <a:rPr lang="en-US" altLang="zh-CN" sz="1800" dirty="0" smtClean="0"/>
              <a:t> So it is necessary to do channel </a:t>
            </a:r>
            <a:r>
              <a:rPr lang="en-US" altLang="zh-CN" sz="1800" dirty="0"/>
              <a:t>protection before AP cooperation </a:t>
            </a:r>
            <a:r>
              <a:rPr lang="en-US" altLang="zh-CN" sz="1800" dirty="0" smtClean="0"/>
              <a:t>procedure.  </a:t>
            </a:r>
            <a:endParaRPr lang="en-US" altLang="zh-CN" sz="1800" dirty="0"/>
          </a:p>
          <a:p>
            <a:pPr algn="just"/>
            <a:r>
              <a:rPr lang="en-US" altLang="zh-CN" sz="1800" dirty="0" smtClean="0"/>
              <a:t>MU-RTS/CTS is introduced in 11ax, which allows an AP to do channel protection with multiple STAs in single frame exchange;</a:t>
            </a:r>
          </a:p>
          <a:p>
            <a:pPr algn="just"/>
            <a:r>
              <a:rPr lang="en-US" altLang="zh-CN" sz="1800" dirty="0" smtClean="0"/>
              <a:t>But MU-RTS can not send an OBSS STA, because the target STA is identified through AID12 subfield, and the AID12 is not unique in multiple cooperating BSSs;</a:t>
            </a:r>
          </a:p>
          <a:p>
            <a:pPr algn="just"/>
            <a:r>
              <a:rPr lang="en-US" sz="1800" dirty="0" smtClean="0"/>
              <a:t>In this presentation, potential ways to extend MU-RTS/CTS to multi-AP cooperation are discussed.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sz="1800" dirty="0" smtClean="0"/>
              <a:t>Sharing AP allocates a different AID for each sharing STA, shared AP and shared STA. </a:t>
            </a:r>
            <a:endParaRPr lang="en-US" sz="1800" dirty="0"/>
          </a:p>
          <a:p>
            <a:pPr lvl="1" algn="just"/>
            <a:r>
              <a:rPr lang="en-US" sz="1400" dirty="0" smtClean="0"/>
              <a:t>It means all the APs and STAs that may involved into multi-AP cooperation procedure share a common AID space</a:t>
            </a:r>
          </a:p>
          <a:p>
            <a:pPr algn="just"/>
            <a:r>
              <a:rPr lang="en-US" sz="1800" dirty="0" smtClean="0"/>
              <a:t>Sharing AP sends an MU-RTS frame, and allocates a User </a:t>
            </a:r>
            <a:r>
              <a:rPr lang="en-US" sz="1800" dirty="0"/>
              <a:t>I</a:t>
            </a:r>
            <a:r>
              <a:rPr lang="en-US" sz="1800" dirty="0" smtClean="0"/>
              <a:t>nfo field for each sharing STA, shared AP and shared STA;</a:t>
            </a:r>
          </a:p>
          <a:p>
            <a:pPr algn="just"/>
            <a:r>
              <a:rPr lang="en-US" altLang="zh-CN" sz="1800" dirty="0" smtClean="0"/>
              <a:t>It doesn’t </a:t>
            </a:r>
            <a:r>
              <a:rPr lang="en-US" altLang="zh-CN" sz="1800" dirty="0"/>
              <a:t>need any </a:t>
            </a:r>
            <a:r>
              <a:rPr lang="en-US" altLang="zh-CN" sz="1800" dirty="0" smtClean="0"/>
              <a:t>change for c</a:t>
            </a:r>
            <a:r>
              <a:rPr lang="en-US" sz="1800" dirty="0" smtClean="0"/>
              <a:t>urrent </a:t>
            </a:r>
            <a:r>
              <a:rPr lang="en-US" altLang="zh-CN" sz="1800" dirty="0" smtClean="0"/>
              <a:t>MU-RTS </a:t>
            </a:r>
            <a:r>
              <a:rPr lang="en-US" sz="1800" dirty="0" smtClean="0"/>
              <a:t>frame format;</a:t>
            </a:r>
          </a:p>
          <a:p>
            <a:pPr algn="just"/>
            <a:r>
              <a:rPr lang="en-US" sz="1800" dirty="0" smtClean="0"/>
              <a:t>Sharing AP and shared APs need to do some AID allocation information exchange before they assign AIDs for associated STAs, or a sharing AP directly assigns AIDs for all shared APs and shared STAs.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MU-RTS - Opt 1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sz="1800" dirty="0" smtClean="0"/>
              <a:t>Sharing AP transmits a modified MU-RTS frame, in which each sharing STA, shared AP and shared STA be allocated one separate User Info field;</a:t>
            </a:r>
          </a:p>
          <a:p>
            <a:pPr algn="just"/>
            <a:r>
              <a:rPr lang="en-US" sz="1800" dirty="0" smtClean="0"/>
              <a:t>BSS distinguish information (e.g. BSS color) is carried in each User Info field, so it doesn’t has ambiguity for target STAs</a:t>
            </a:r>
          </a:p>
          <a:p>
            <a:pPr lvl="1" algn="just"/>
            <a:r>
              <a:rPr lang="en-US" sz="1400" dirty="0" smtClean="0"/>
              <a:t>BSS color plus AID will uniquely identify a target STA</a:t>
            </a:r>
          </a:p>
          <a:p>
            <a:pPr algn="just"/>
            <a:r>
              <a:rPr lang="en-US" altLang="zh-CN" sz="1800" dirty="0"/>
              <a:t>The UL HE-MCS, UL FEC Coding Type, UL DCM, SS Allocation/RA-RU Information and UL Target RSSI fields in the User Info field are </a:t>
            </a:r>
            <a:r>
              <a:rPr lang="en-US" altLang="zh-CN" sz="1800" dirty="0" smtClean="0"/>
              <a:t>reserved, which could be used to carry the BSS distinguish information.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Modified MU-RTS - Opt </a:t>
            </a:r>
            <a:r>
              <a:rPr lang="en-US" altLang="zh-CN" dirty="0" smtClean="0"/>
              <a:t>2</a:t>
            </a:r>
            <a:endParaRPr lang="en-US" dirty="0"/>
          </a:p>
        </p:txBody>
      </p:sp>
      <p:pic>
        <p:nvPicPr>
          <p:cNvPr id="1028" name="Picture 4" descr="C:\Users\l00387934\AppData\Roaming\eSpace_Desktop\UserData\l00387934\imagefiles\B1EE29ED-9301-47AC-B17F-66417DC3ED4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58" y="5023312"/>
            <a:ext cx="7182342" cy="107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3505200" y="6151196"/>
            <a:ext cx="1919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 Info field for MU-RTS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2819400" y="4976094"/>
            <a:ext cx="5257800" cy="1119906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42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Channel protection is needed in multi-AP cooperation procedure;</a:t>
            </a:r>
          </a:p>
          <a:p>
            <a:pPr algn="just"/>
            <a:r>
              <a:rPr lang="en-US" sz="2000" dirty="0" smtClean="0"/>
              <a:t>Current RTS/CTS or MU-RTS/CTS can not be directly used for multi-AP cooperation;</a:t>
            </a:r>
          </a:p>
          <a:p>
            <a:pPr algn="just"/>
            <a:r>
              <a:rPr lang="en-US" sz="2000" dirty="0" smtClean="0"/>
              <a:t>Two potential solutions are discussed</a:t>
            </a:r>
          </a:p>
          <a:p>
            <a:pPr lvl="1" algn="just"/>
            <a:r>
              <a:rPr lang="en-US" sz="1600" dirty="0" smtClean="0"/>
              <a:t>Opt 1: all sharing STAs, shared APs and shared STAs use a common AID space;</a:t>
            </a:r>
          </a:p>
          <a:p>
            <a:pPr lvl="1" algn="just"/>
            <a:r>
              <a:rPr lang="en-US" sz="1600" dirty="0" smtClean="0"/>
              <a:t>Opt 2: BSS distinguish information is carried in User Info field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do channel protection in multi-AP operation by modifying </a:t>
            </a:r>
            <a:r>
              <a:rPr lang="en-US" altLang="ko-KR" sz="2000" dirty="0"/>
              <a:t>MU-RTS/CTS </a:t>
            </a:r>
            <a:r>
              <a:rPr lang="en-US" altLang="ko-KR" sz="2000" dirty="0" smtClean="0"/>
              <a:t>procedure?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Which option do you prefer to </a:t>
            </a:r>
            <a:r>
              <a:rPr lang="en-US" altLang="zh-CN" sz="2000" dirty="0" smtClean="0"/>
              <a:t>modify MU-RTS/CTS procedure</a:t>
            </a:r>
            <a:r>
              <a:rPr lang="en-US" altLang="ko-KR" sz="2000" dirty="0" smtClean="0"/>
              <a:t>?</a:t>
            </a:r>
            <a:endParaRPr lang="en-US" altLang="ko-KR" sz="2000" dirty="0"/>
          </a:p>
          <a:p>
            <a:pPr lvl="1" algn="just"/>
            <a:r>
              <a:rPr lang="en-US" altLang="zh-CN" sz="1600" dirty="0"/>
              <a:t>Opt 1: all sharing STAs, shared APs and shared STAs use a common AID space;</a:t>
            </a:r>
          </a:p>
          <a:p>
            <a:pPr lvl="1" algn="just"/>
            <a:r>
              <a:rPr lang="en-US" altLang="zh-CN" sz="1600" dirty="0"/>
              <a:t>Opt 2: BSS distinguish information is carried in User Info </a:t>
            </a:r>
            <a:r>
              <a:rPr lang="en-US" altLang="zh-CN" sz="1600" dirty="0" smtClean="0"/>
              <a:t>field</a:t>
            </a:r>
          </a:p>
          <a:p>
            <a:pPr lvl="1" algn="just"/>
            <a:r>
              <a:rPr lang="en-US" altLang="zh-CN" sz="1600" dirty="0" smtClean="0"/>
              <a:t>Opt 3: Need more discussion</a:t>
            </a:r>
            <a:endParaRPr lang="en-US" altLang="zh-CN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511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96306</TotalTime>
  <Words>594</Words>
  <Application>Microsoft Office PowerPoint</Application>
  <PresentationFormat>全屏显示(4:3)</PresentationFormat>
  <Paragraphs>83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MU-RTS in Multi-AP Operation</vt:lpstr>
      <vt:lpstr>Motivation</vt:lpstr>
      <vt:lpstr>Modified MU-RTS - Opt 1</vt:lpstr>
      <vt:lpstr>Modified MU-RTS - Opt 2</vt:lpstr>
      <vt:lpstr>Conclusion</vt:lpstr>
      <vt:lpstr>Straw Poll 1</vt:lpstr>
      <vt:lpstr>Straw Poll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1981</cp:revision>
  <cp:lastPrinted>1998-02-10T13:28:06Z</cp:lastPrinted>
  <dcterms:created xsi:type="dcterms:W3CDTF">2004-12-02T14:01:45Z</dcterms:created>
  <dcterms:modified xsi:type="dcterms:W3CDTF">2020-04-22T10:49:05Z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(3)X+iPO65jMVIIVf7ITZooYZmHsSFLY/YuX2e1wHblet7xvPSFtuxxdtNChE338FbNiZJd0xMS
xqR+HRrB7yfbyqTwlenGMvLlzIKVvIOI6ej6IVZmg1MRS9v7w5mrNx6C9QJZmmerxkhGeWdj
0ylD0k7cMFtFGIsniKIyCIwcmU3Yp6IBXMPQOfWM4WzS94gqIZ1XM6jjZTx6bN8+mkgWd4Yj
GH8TSG8xVSynwGuYj6</vt:lpwstr>
  </property>
  <property fmtid="{D5CDD505-2E9C-101B-9397-08002B2CF9AE}" pid="4" name="_2015_ms_pID_7253431">
    <vt:lpwstr>8oKJLW43ixbiBUzgKrBt87I33j+W754YvF/Rx66NBSowpPI4+Kcuvp
fAw7LR0MnnGE+kV79rHcqY41Gi7xwjsCp3iL+Jq4YOeQUtel8CHC4xmti+VRh4RYU2kbfssR
jFCEIXwBI5xC48z3Qv9FX+UUCEXZiGrscYfla55RYAG/ziicicTnbsHc0TdldNFJDpD4tdFd
ChC/tvOLMtd3POEnmjyLRE4WjSppt90QsLnX</vt:lpwstr>
  </property>
  <property fmtid="{D5CDD505-2E9C-101B-9397-08002B2CF9AE}" pid="5" name="_2015_ms_pID_7253432">
    <vt:lpwstr>pRp8T4wQcEye4KKvIPpf39w=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1586473556</vt:lpwstr>
  </property>
</Properties>
</file>