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6" d="100"/>
          <a:sy n="96" d="100"/>
        </p:scale>
        <p:origin x="90" y="2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802.11-20/0632r64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802.11-20/0632r64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802.11-20/0632r64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802.11-20/0632r64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3226" progId="Word.Document.8">
                  <p:embed/>
                </p:oleObj>
              </mc:Choice>
              <mc:Fallback>
                <p:oleObj name="Document" r:id="rId3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005216"/>
              </p:ext>
            </p:extLst>
          </p:nvPr>
        </p:nvGraphicFramePr>
        <p:xfrm>
          <a:off x="965200" y="1152010"/>
          <a:ext cx="10361083" cy="2081847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99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3080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sng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16,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2504993"/>
              </p:ext>
            </p:extLst>
          </p:nvPr>
        </p:nvGraphicFramePr>
        <p:xfrm>
          <a:off x="965199" y="1154723"/>
          <a:ext cx="10361085" cy="273313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14, January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16*, January 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December 14, 21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328831"/>
              </p:ext>
            </p:extLst>
          </p:nvPr>
        </p:nvGraphicFramePr>
        <p:xfrm>
          <a:off x="965200" y="1152010"/>
          <a:ext cx="10361083" cy="38070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15, 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18, January 5, 8, 12*, 19, 22, 26, 29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January 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383</Words>
  <Application>Microsoft Office PowerPoint</Application>
  <PresentationFormat>Widescreen</PresentationFormat>
  <Paragraphs>141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946</cp:revision>
  <cp:lastPrinted>1601-01-01T00:00:00Z</cp:lastPrinted>
  <dcterms:created xsi:type="dcterms:W3CDTF">2018-05-10T16:45:22Z</dcterms:created>
  <dcterms:modified xsi:type="dcterms:W3CDTF">2020-12-14T16:46:59Z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