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7" d="100"/>
          <a:sy n="87" d="100"/>
        </p:scale>
        <p:origin x="102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0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866943"/>
              </p:ext>
            </p:extLst>
          </p:nvPr>
        </p:nvGraphicFramePr>
        <p:xfrm>
          <a:off x="965200" y="1152010"/>
          <a:ext cx="10361083" cy="208184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30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505791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2*, 9, 16*, January 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30, 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373106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1, 4, 8, 11, 15, 18,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403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925</cp:revision>
  <cp:lastPrinted>1601-01-01T00:00:00Z</cp:lastPrinted>
  <dcterms:created xsi:type="dcterms:W3CDTF">2018-05-10T16:45:22Z</dcterms:created>
  <dcterms:modified xsi:type="dcterms:W3CDTF">2020-11-25T08:41:15Z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