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7" d="100"/>
          <a:sy n="87" d="100"/>
        </p:scale>
        <p:origin x="102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802.11-20/0632r60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802.11-20/0632r60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802.11-20/0632r60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802.11-20/0632r60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802.11-20/0632r60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81836"/>
              </p:ext>
            </p:extLst>
          </p:nvPr>
        </p:nvGraphicFramePr>
        <p:xfrm>
          <a:off x="996950" y="2411413"/>
          <a:ext cx="1002347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0" name="Document" r:id="rId4" imgW="10459112" imgH="2533226" progId="Word.Document.8">
                  <p:embed/>
                </p:oleObj>
              </mc:Choice>
              <mc:Fallback>
                <p:oleObj name="Document" r:id="rId4" imgW="10459112" imgH="2533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23475" cy="242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866943"/>
              </p:ext>
            </p:extLst>
          </p:nvPr>
        </p:nvGraphicFramePr>
        <p:xfrm>
          <a:off x="965200" y="1152010"/>
          <a:ext cx="10361083" cy="2081847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99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30, December 14, January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8126790"/>
                  </a:ext>
                </a:extLst>
              </a:tr>
              <a:tr h="3080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November 30</a:t>
                      </a:r>
                      <a:endParaRPr lang="en-GB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7505791"/>
              </p:ext>
            </p:extLst>
          </p:nvPr>
        </p:nvGraphicFramePr>
        <p:xfrm>
          <a:off x="965199" y="1154723"/>
          <a:ext cx="10361085" cy="2733135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3, 7, 17, January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30, December 10, 14, January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2*, 9, 16*, January 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30, December 14, December 21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1, 8, 15, January 5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373106"/>
              </p:ext>
            </p:extLst>
          </p:nvPr>
        </p:nvGraphicFramePr>
        <p:xfrm>
          <a:off x="965200" y="1152010"/>
          <a:ext cx="10361083" cy="380702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15, January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1, 4, 8, 11, 15, 18,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1, 8, 15, January 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403</Words>
  <Application>Microsoft Office PowerPoint</Application>
  <PresentationFormat>Widescreen</PresentationFormat>
  <Paragraphs>141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925</cp:revision>
  <cp:lastPrinted>1601-01-01T00:00:00Z</cp:lastPrinted>
  <dcterms:created xsi:type="dcterms:W3CDTF">2018-05-10T16:45:22Z</dcterms:created>
  <dcterms:modified xsi:type="dcterms:W3CDTF">2020-11-25T08:41:15Z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