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102" d="100"/>
          <a:sy n="102" d="100"/>
        </p:scale>
        <p:origin x="138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1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892427"/>
              </p:ext>
            </p:extLst>
          </p:nvPr>
        </p:nvGraphicFramePr>
        <p:xfrm>
          <a:off x="965200" y="1152010"/>
          <a:ext cx="10361083" cy="283297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13, 17, December 1,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19, December 10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12, December 3,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709062"/>
              </p:ext>
            </p:extLst>
          </p:nvPr>
        </p:nvGraphicFramePr>
        <p:xfrm>
          <a:off x="965199" y="1154723"/>
          <a:ext cx="10361085" cy="354540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12, 16, 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19, 30, 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11, 18*, December 2*, 9, 16*, 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443852"/>
              </p:ext>
            </p:extLst>
          </p:nvPr>
        </p:nvGraphicFramePr>
        <p:xfrm>
          <a:off x="965200" y="1152010"/>
          <a:ext cx="10361083" cy="39997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24, December 1, 4, 8, 11, 15, 18,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16, 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17, 24, 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497</Words>
  <Application>Microsoft Office PowerPoint</Application>
  <PresentationFormat>Widescreen</PresentationFormat>
  <Paragraphs>169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910</cp:revision>
  <cp:lastPrinted>1601-01-01T00:00:00Z</cp:lastPrinted>
  <dcterms:created xsi:type="dcterms:W3CDTF">2018-05-10T16:45:22Z</dcterms:created>
  <dcterms:modified xsi:type="dcterms:W3CDTF">2020-11-09T11:31:55Z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