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>
        <p:scale>
          <a:sx n="100" d="100"/>
          <a:sy n="100" d="100"/>
        </p:scale>
        <p:origin x="-24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483106"/>
              </p:ext>
            </p:extLst>
          </p:nvPr>
        </p:nvGraphicFramePr>
        <p:xfrm>
          <a:off x="965200" y="1152010"/>
          <a:ext cx="10361083" cy="429922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30, November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11,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12860"/>
              </p:ext>
            </p:extLst>
          </p:nvPr>
        </p:nvGraphicFramePr>
        <p:xfrm>
          <a:off x="965199" y="1154723"/>
          <a:ext cx="10361085" cy="493333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18*, December 2*, 9, 16*, 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987854"/>
              </p:ext>
            </p:extLst>
          </p:nvPr>
        </p:nvGraphicFramePr>
        <p:xfrm>
          <a:off x="965200" y="1152010"/>
          <a:ext cx="10361083" cy="498505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2528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628</Words>
  <Application>Microsoft Office PowerPoint</Application>
  <PresentationFormat>Widescreen</PresentationFormat>
  <Paragraphs>228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899</cp:revision>
  <cp:lastPrinted>1601-01-01T00:00:00Z</cp:lastPrinted>
  <dcterms:created xsi:type="dcterms:W3CDTF">2018-05-10T16:45:22Z</dcterms:created>
  <dcterms:modified xsi:type="dcterms:W3CDTF">2020-10-27T13:04:28Z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