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5" r:id="rId3"/>
    <p:sldId id="286" r:id="rId4"/>
    <p:sldId id="287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87" d="100"/>
          <a:sy n="87" d="100"/>
        </p:scale>
        <p:origin x="102" y="22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2202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802.11-20/0632r50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October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802.11-20/0632r50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802.11-20/0632r50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802.11-20/0632r50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802.11-20/0632r50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802.11-20/0632r50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802.11-20/0632r50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2020-10-21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2181836"/>
              </p:ext>
            </p:extLst>
          </p:nvPr>
        </p:nvGraphicFramePr>
        <p:xfrm>
          <a:off x="996950" y="2411413"/>
          <a:ext cx="10023475" cy="242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" name="Document" r:id="rId4" imgW="10459112" imgH="2533226" progId="Word.Document.8">
                  <p:embed/>
                </p:oleObj>
              </mc:Choice>
              <mc:Fallback>
                <p:oleObj name="Document" r:id="rId4" imgW="10459112" imgH="253322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1413"/>
                        <a:ext cx="10023475" cy="2422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3984740"/>
              </p:ext>
            </p:extLst>
          </p:nvPr>
        </p:nvGraphicFramePr>
        <p:xfrm>
          <a:off x="965200" y="1152010"/>
          <a:ext cx="10361083" cy="4501238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26</a:t>
                      </a:r>
                    </a:p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76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5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October 23, 30, November 17, December 1, 15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October 22, November 19, December 10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October 27, November 10, 24, December 8, 22</a:t>
                      </a:r>
                      <a:endParaRPr lang="en-GB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October 29, November 12, December 3, 17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November 3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November 5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04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21, 27</a:t>
                      </a:r>
                      <a:endParaRPr lang="en-GB" sz="1600" b="0" i="0" u="none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29*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22, 28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3, 4, 5, 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7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</a:t>
                      </a:r>
                      <a:r>
                        <a:rPr lang="en-GB" sz="1600" b="0" i="0" u="none" strike="sng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21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28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3,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6724783"/>
              </p:ext>
            </p:extLst>
          </p:nvPr>
        </p:nvGraphicFramePr>
        <p:xfrm>
          <a:off x="965199" y="1154723"/>
          <a:ext cx="10361085" cy="500244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5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21,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22, 26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29*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4,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63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3, 4,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4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27</a:t>
                      </a:r>
                      <a:endParaRPr lang="en-US" sz="1600" b="0" i="0" u="none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3, 5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9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11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2, 10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588743"/>
                  </a:ext>
                </a:extLst>
              </a:tr>
              <a:tr h="29067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03034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6225303"/>
              </p:ext>
            </p:extLst>
          </p:nvPr>
        </p:nvGraphicFramePr>
        <p:xfrm>
          <a:off x="965200" y="1152010"/>
          <a:ext cx="10361083" cy="4375454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27</a:t>
                      </a:r>
                      <a:endParaRPr lang="en-US" sz="1600" b="0" i="0" u="none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3, 6, 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17, December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3,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4, 5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4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4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23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3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270998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27</a:t>
                      </a:r>
                      <a:endParaRPr lang="en-US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2, 3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3,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4508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585</Words>
  <Application>Microsoft Office PowerPoint</Application>
  <PresentationFormat>Widescreen</PresentationFormat>
  <Paragraphs>226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891</cp:revision>
  <cp:lastPrinted>1601-01-01T00:00:00Z</cp:lastPrinted>
  <dcterms:created xsi:type="dcterms:W3CDTF">2018-05-10T16:45:22Z</dcterms:created>
  <dcterms:modified xsi:type="dcterms:W3CDTF">2020-10-21T09:56:29Z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