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7" d="100"/>
          <a:sy n="87" d="100"/>
        </p:scale>
        <p:origin x="102" y="22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802.11-20/0632r49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802.11-20/0632r49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802.11-20/0632r49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802.11-20/0632r49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181836"/>
              </p:ext>
            </p:extLst>
          </p:nvPr>
        </p:nvGraphicFramePr>
        <p:xfrm>
          <a:off x="996950" y="2411413"/>
          <a:ext cx="10023475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88" name="Document" r:id="rId4" imgW="10459112" imgH="2533226" progId="Word.Document.8">
                  <p:embed/>
                </p:oleObj>
              </mc:Choice>
              <mc:Fallback>
                <p:oleObj name="Document" r:id="rId4" imgW="10459112" imgH="253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23475" cy="2422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1733374"/>
              </p:ext>
            </p:extLst>
          </p:nvPr>
        </p:nvGraphicFramePr>
        <p:xfrm>
          <a:off x="965200" y="1152010"/>
          <a:ext cx="10361083" cy="450123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26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76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20, 23, 30, November </a:t>
                      </a:r>
                      <a:r>
                        <a:rPr lang="en-US" sz="1600" b="0" i="0" u="none" strike="sng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17, December 1, 15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22, November 19, December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27, November 10, 24, December 8, 22</a:t>
                      </a:r>
                      <a:endParaRPr lang="en-GB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29, November 12, December 3, 17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3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5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20, 21, 27, </a:t>
                      </a:r>
                      <a:r>
                        <a:rPr lang="en-GB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</a:t>
                      </a:r>
                      <a:r>
                        <a:rPr lang="en-GB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28*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29*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22,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3, 4, 5, 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21, 28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19, 26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3,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4231616"/>
              </p:ext>
            </p:extLst>
          </p:nvPr>
        </p:nvGraphicFramePr>
        <p:xfrm>
          <a:off x="965199" y="1154723"/>
          <a:ext cx="10361085" cy="500244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19, 21,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22, 26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29*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4,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3, 4,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20, 27, </a:t>
                      </a:r>
                      <a:r>
                        <a:rPr lang="en-US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November 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3, 5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9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2, 10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528918"/>
              </p:ext>
            </p:extLst>
          </p:nvPr>
        </p:nvGraphicFramePr>
        <p:xfrm>
          <a:off x="965200" y="1152010"/>
          <a:ext cx="10361083" cy="481207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27</a:t>
                      </a:r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6,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17, December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2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20, </a:t>
                      </a:r>
                      <a:r>
                        <a:rPr lang="en-GB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November 3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3,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4, 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3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19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2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3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2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20, 27,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November </a:t>
                      </a:r>
                      <a:r>
                        <a:rPr lang="en-US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, 10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2, 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3,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450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626</Words>
  <Application>Microsoft Office PowerPoint</Application>
  <PresentationFormat>Widescreen</PresentationFormat>
  <Paragraphs>232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886</cp:revision>
  <cp:lastPrinted>1601-01-01T00:00:00Z</cp:lastPrinted>
  <dcterms:created xsi:type="dcterms:W3CDTF">2018-05-10T16:45:22Z</dcterms:created>
  <dcterms:modified xsi:type="dcterms:W3CDTF">2020-10-19T09:24:01Z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