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76" d="100"/>
          <a:sy n="76" d="100"/>
        </p:scale>
        <p:origin x="132" y="3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0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767421"/>
              </p:ext>
            </p:extLst>
          </p:nvPr>
        </p:nvGraphicFramePr>
        <p:xfrm>
          <a:off x="965200" y="1152010"/>
          <a:ext cx="10361083" cy="385426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16, 20, 22, 23, 30, November 3, 5, 17, 19, December 1, 10, 15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27, November 10, 24, December 8, 22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October 29, November 12, December 3, 17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21,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27, 28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28*,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 22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or 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21, 28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387173"/>
              </p:ext>
            </p:extLst>
          </p:nvPr>
        </p:nvGraphicFramePr>
        <p:xfrm>
          <a:off x="965199" y="1154723"/>
          <a:ext cx="10361085" cy="41984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29*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26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20, 27, November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October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661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9067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  <a:tr h="259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66036"/>
                  </a:ext>
                </a:extLst>
              </a:tr>
              <a:tr h="1300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84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086416"/>
              </p:ext>
            </p:extLst>
          </p:nvPr>
        </p:nvGraphicFramePr>
        <p:xfrm>
          <a:off x="965200" y="1152010"/>
          <a:ext cx="10361083" cy="302443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27, </a:t>
                      </a:r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3, 6,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November 17, December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16*, 20, November 3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October 19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497</Words>
  <Application>Microsoft Office PowerPoint</Application>
  <PresentationFormat>Widescreen</PresentationFormat>
  <Paragraphs>171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871</cp:revision>
  <cp:lastPrinted>1601-01-01T00:00:00Z</cp:lastPrinted>
  <dcterms:created xsi:type="dcterms:W3CDTF">2018-05-10T16:45:22Z</dcterms:created>
  <dcterms:modified xsi:type="dcterms:W3CDTF">2020-10-16T08:25:12Z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