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14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7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687454"/>
              </p:ext>
            </p:extLst>
          </p:nvPr>
        </p:nvGraphicFramePr>
        <p:xfrm>
          <a:off x="965200" y="1152010"/>
          <a:ext cx="10361083" cy="39865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</a:t>
                      </a:r>
                    </a:p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6, 8, 16, 20, 22, 23, 30,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7, 13, 14, 20, 21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8,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7, 14,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13, 20, 27, November 3, 10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21222"/>
              </p:ext>
            </p:extLst>
          </p:nvPr>
        </p:nvGraphicFramePr>
        <p:xfrm>
          <a:off x="965199" y="1154723"/>
          <a:ext cx="10361085" cy="41984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14, 19,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8, 12,  22,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15*,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13, 20, 27, 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691440"/>
              </p:ext>
            </p:extLst>
          </p:nvPr>
        </p:nvGraphicFramePr>
        <p:xfrm>
          <a:off x="965200" y="1152010"/>
          <a:ext cx="10361083" cy="27805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13, 27,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6,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13, 16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November 3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528</Words>
  <Application>Microsoft Office PowerPoint</Application>
  <PresentationFormat>Widescreen</PresentationFormat>
  <Paragraphs>173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862</cp:revision>
  <cp:lastPrinted>1601-01-01T00:00:00Z</cp:lastPrinted>
  <dcterms:created xsi:type="dcterms:W3CDTF">2018-05-10T16:45:22Z</dcterms:created>
  <dcterms:modified xsi:type="dcterms:W3CDTF">2020-10-06T14:50:57Z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