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4" d="100"/>
          <a:sy n="104" d="100"/>
        </p:scale>
        <p:origin x="132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179882"/>
              </p:ext>
            </p:extLst>
          </p:nvPr>
        </p:nvGraphicFramePr>
        <p:xfrm>
          <a:off x="965200" y="1152010"/>
          <a:ext cx="10361083" cy="4222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30, 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1,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490422"/>
              </p:ext>
            </p:extLst>
          </p:nvPr>
        </p:nvGraphicFramePr>
        <p:xfrm>
          <a:off x="965199" y="1154723"/>
          <a:ext cx="10361085" cy="40200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8, 12,  22, 26,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30*, 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1, 6, 13,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845388"/>
              </p:ext>
            </p:extLst>
          </p:nvPr>
        </p:nvGraphicFramePr>
        <p:xfrm>
          <a:off x="965200" y="1152010"/>
          <a:ext cx="10361083" cy="25878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25, 29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519</Words>
  <Application>Microsoft Office PowerPoint</Application>
  <PresentationFormat>Widescreen</PresentationFormat>
  <Paragraphs>168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847</cp:revision>
  <cp:lastPrinted>1601-01-01T00:00:00Z</cp:lastPrinted>
  <dcterms:created xsi:type="dcterms:W3CDTF">2018-05-10T16:45:22Z</dcterms:created>
  <dcterms:modified xsi:type="dcterms:W3CDTF">2020-09-25T07:39:15Z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