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04" d="100"/>
          <a:sy n="104" d="100"/>
        </p:scale>
        <p:origin x="132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802.11-20/0632r41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802.11-20/0632r41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802.11-20/0632r41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802.11-20/0632r41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9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584256"/>
              </p:ext>
            </p:extLst>
          </p:nvPr>
        </p:nvGraphicFramePr>
        <p:xfrm>
          <a:off x="965200" y="1152010"/>
          <a:ext cx="10361083" cy="42222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12, 26</a:t>
                      </a:r>
                    </a:p>
                    <a:p>
                      <a:pPr algn="l" fontAlgn="b"/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25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23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22, 24, October 6, 8, 20, 22, November 3, 5, 17, 19, December 1, 10,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September 29, October 13,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1, 15, 29, November 12, December 3,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23,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29, 30, October 6, 7, 13, 14, 20, 21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24*,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28*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1, 8,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or 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7, 14, 21,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22, 29, October 6, 13, 20, 27, November 3, 10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620718"/>
              </p:ext>
            </p:extLst>
          </p:nvPr>
        </p:nvGraphicFramePr>
        <p:xfrm>
          <a:off x="965199" y="1154723"/>
          <a:ext cx="10361085" cy="425147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21, October 19,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24, 28, October 8, 12,  22, 26,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30*, October 15*, 29*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28, October 12, 26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947702"/>
              </p:ext>
            </p:extLst>
          </p:nvPr>
        </p:nvGraphicFramePr>
        <p:xfrm>
          <a:off x="965200" y="1152010"/>
          <a:ext cx="10361083" cy="25878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22, 25, 29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531</Words>
  <Application>Microsoft Office PowerPoint</Application>
  <PresentationFormat>Widescreen</PresentationFormat>
  <Paragraphs>170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843</cp:revision>
  <cp:lastPrinted>1601-01-01T00:00:00Z</cp:lastPrinted>
  <dcterms:created xsi:type="dcterms:W3CDTF">2018-05-10T16:45:22Z</dcterms:created>
  <dcterms:modified xsi:type="dcterms:W3CDTF">2020-09-21T08:58:17Z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