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5" r:id="rId3"/>
    <p:sldId id="286" r:id="rId4"/>
    <p:sldId id="287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105" d="100"/>
          <a:sy n="105" d="100"/>
        </p:scale>
        <p:origin x="144" y="1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802.11-20/0632r40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802.11-20/0632r40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802.11-20/0632r40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802.11-20/0632r40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802.11-20/0632r40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802.11-20/0632r40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802.11-20/0632r40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2020-09-17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3288477"/>
              </p:ext>
            </p:extLst>
          </p:nvPr>
        </p:nvGraphicFramePr>
        <p:xfrm>
          <a:off x="998538" y="2406650"/>
          <a:ext cx="10015537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23" name="Document" r:id="rId4" imgW="10459112" imgH="2535024" progId="Word.Document.8">
                  <p:embed/>
                </p:oleObj>
              </mc:Choice>
              <mc:Fallback>
                <p:oleObj name="Document" r:id="rId4" imgW="10459112" imgH="253502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06650"/>
                        <a:ext cx="10015537" cy="2428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</a:t>
            </a:r>
            <a:r>
              <a:rPr lang="en-US" sz="2000" b="1" dirty="0">
                <a:solidFill>
                  <a:schemeClr val="tx1"/>
                </a:solidFill>
              </a:rPr>
              <a:t>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9679095"/>
              </p:ext>
            </p:extLst>
          </p:nvPr>
        </p:nvGraphicFramePr>
        <p:xfrm>
          <a:off x="965200" y="1152010"/>
          <a:ext cx="10361083" cy="422226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28, October 12, 26</a:t>
                      </a:r>
                    </a:p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49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25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17, 23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September 22, 24, October 6, 8, 20, 22, November 3, 5, 17, 19, December 1, 10, 15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September 29, October 13, 27, November 10, 24, December 8, 22</a:t>
                      </a:r>
                      <a:endParaRPr lang="en-GB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September 17, October 1, 15, 29, November 12, December 3, 17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algn="ctr" fontAlgn="b"/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23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24*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7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October 7, 14, 21, 28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October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3653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22, 29, October 6, 13, 20, 27, November 3, 10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5127182"/>
              </p:ext>
            </p:extLst>
          </p:nvPr>
        </p:nvGraphicFramePr>
        <p:xfrm>
          <a:off x="965199" y="1154723"/>
          <a:ext cx="10361085" cy="4251476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23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21, October 19, November 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24, 28, October 8, 12,  22, 26, November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30*, October 15*, 29*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28, October 12, 26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17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18*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88743"/>
                  </a:ext>
                </a:extLst>
              </a:tr>
              <a:tr h="29067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303456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466036"/>
                  </a:ext>
                </a:extLst>
              </a:tr>
              <a:tr h="13000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0848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6959095"/>
              </p:ext>
            </p:extLst>
          </p:nvPr>
        </p:nvGraphicFramePr>
        <p:xfrm>
          <a:off x="965200" y="1152010"/>
          <a:ext cx="10361083" cy="258782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29, October 13,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18, 22, 25, 29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527</Words>
  <Application>Microsoft Office PowerPoint</Application>
  <PresentationFormat>Widescreen</PresentationFormat>
  <Paragraphs>175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838</cp:revision>
  <cp:lastPrinted>1601-01-01T00:00:00Z</cp:lastPrinted>
  <dcterms:created xsi:type="dcterms:W3CDTF">2018-05-10T16:45:22Z</dcterms:created>
  <dcterms:modified xsi:type="dcterms:W3CDTF">2020-09-17T07:50:05Z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