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96" d="100"/>
          <a:sy n="96" d="100"/>
        </p:scale>
        <p:origin x="84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802.11-20/0632r38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802.11-20/0632r38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802.11-20/0632r38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802.11-20/0632r38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802.11-20/0632r38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5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028560"/>
              </p:ext>
            </p:extLst>
          </p:nvPr>
        </p:nvGraphicFramePr>
        <p:xfrm>
          <a:off x="965200" y="1152010"/>
          <a:ext cx="10361083" cy="470994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11, 28, October 12, 26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11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9, 15, 16, 17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22, 24, October 6, 8, 20, 22,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29, 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17, October 1,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9, 23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10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22, 29, October 6, 13, 20, 27, November 3, 10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15*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098479"/>
              </p:ext>
            </p:extLst>
          </p:nvPr>
        </p:nvGraphicFramePr>
        <p:xfrm>
          <a:off x="965199" y="1154723"/>
          <a:ext cx="10361085" cy="468401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10, 14*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10,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17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736027"/>
              </p:ext>
            </p:extLst>
          </p:nvPr>
        </p:nvGraphicFramePr>
        <p:xfrm>
          <a:off x="965200" y="1152010"/>
          <a:ext cx="10361083" cy="30244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8, 11, 18, 22, 25,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15*, 17*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599</Words>
  <Application>Microsoft Office PowerPoint</Application>
  <PresentationFormat>Widescreen</PresentationFormat>
  <Paragraphs>201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832</cp:revision>
  <cp:lastPrinted>1601-01-01T00:00:00Z</cp:lastPrinted>
  <dcterms:created xsi:type="dcterms:W3CDTF">2018-05-10T16:45:22Z</dcterms:created>
  <dcterms:modified xsi:type="dcterms:W3CDTF">2020-09-09T09:09:37Z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