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6" d="100"/>
          <a:sy n="96" d="100"/>
        </p:scale>
        <p:origin x="8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028560"/>
              </p:ext>
            </p:extLst>
          </p:nvPr>
        </p:nvGraphicFramePr>
        <p:xfrm>
          <a:off x="965200" y="1152010"/>
          <a:ext cx="10361083" cy="4709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11, 28, October 12,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9, 15, 16, 17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17, 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29, October 6, 13, 20, 27, November 3, 10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98479"/>
              </p:ext>
            </p:extLst>
          </p:nvPr>
        </p:nvGraphicFramePr>
        <p:xfrm>
          <a:off x="965199" y="1154723"/>
          <a:ext cx="10361085" cy="468401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10, 14*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10,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736027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8, 11,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599</Words>
  <Application>Microsoft Office PowerPoint</Application>
  <PresentationFormat>Widescreen</PresentationFormat>
  <Paragraphs>201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832</cp:revision>
  <cp:lastPrinted>1601-01-01T00:00:00Z</cp:lastPrinted>
  <dcterms:created xsi:type="dcterms:W3CDTF">2018-05-10T16:45:22Z</dcterms:created>
  <dcterms:modified xsi:type="dcterms:W3CDTF">2020-09-09T09:09:37Z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