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5" r:id="rId3"/>
    <p:sldId id="286" r:id="rId4"/>
    <p:sldId id="287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83" d="100"/>
          <a:sy n="83" d="100"/>
        </p:scale>
        <p:origin x="96" y="36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802.11-20/0632r36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August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802.11-20/0632r36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802.11-20/0632r36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802.11-20/0632r36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802.11-20/0632r36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802.11-20/0632r36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802.11-20/0632r36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2020-08-31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3288477"/>
              </p:ext>
            </p:extLst>
          </p:nvPr>
        </p:nvGraphicFramePr>
        <p:xfrm>
          <a:off x="998538" y="2406650"/>
          <a:ext cx="10015537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1" name="Document" r:id="rId4" imgW="10459112" imgH="2535024" progId="Word.Document.8">
                  <p:embed/>
                </p:oleObj>
              </mc:Choice>
              <mc:Fallback>
                <p:oleObj name="Document" r:id="rId4" imgW="10459112" imgH="253502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06650"/>
                        <a:ext cx="10015537" cy="2428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4157557"/>
              </p:ext>
            </p:extLst>
          </p:nvPr>
        </p:nvGraphicFramePr>
        <p:xfrm>
          <a:off x="965200" y="1152010"/>
          <a:ext cx="10361083" cy="447420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31</a:t>
                      </a:r>
                    </a:p>
                    <a:p>
                      <a:pPr algn="l" fontAlgn="b"/>
                      <a:r>
                        <a:rPr lang="fr-FR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</a:t>
                      </a:r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17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49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4, 11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2, 9, 15, 16, 17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September 8, 10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September 3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September 17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2, 9, 23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24*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3, 10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15*, 16*,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7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3653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1, 8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1268526"/>
              </p:ext>
            </p:extLst>
          </p:nvPr>
        </p:nvGraphicFramePr>
        <p:xfrm>
          <a:off x="965199" y="1154723"/>
          <a:ext cx="10361085" cy="468401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31, September 10, 14*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2, 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31, September 10,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3*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31, September 28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17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1, 8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14*,  18*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588743"/>
                  </a:ext>
                </a:extLst>
              </a:tr>
              <a:tr h="29067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303456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466036"/>
                  </a:ext>
                </a:extLst>
              </a:tr>
              <a:tr h="13000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0848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7695942"/>
              </p:ext>
            </p:extLst>
          </p:nvPr>
        </p:nvGraphicFramePr>
        <p:xfrm>
          <a:off x="965200" y="1152010"/>
          <a:ext cx="10361083" cy="3024438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1, 29, October 13, 27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1, 4, 8, 11, 18, 22, 25, 29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15*, 17*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09102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537</Words>
  <Application>Microsoft Office PowerPoint</Application>
  <PresentationFormat>Widescreen</PresentationFormat>
  <Paragraphs>197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821</cp:revision>
  <cp:lastPrinted>1601-01-01T00:00:00Z</cp:lastPrinted>
  <dcterms:created xsi:type="dcterms:W3CDTF">2018-05-10T16:45:22Z</dcterms:created>
  <dcterms:modified xsi:type="dcterms:W3CDTF">2020-08-31T07:32:53Z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