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3" d="100"/>
          <a:sy n="83" d="100"/>
        </p:scale>
        <p:origin x="96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2020-08-31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157557"/>
              </p:ext>
            </p:extLst>
          </p:nvPr>
        </p:nvGraphicFramePr>
        <p:xfrm>
          <a:off x="965200" y="1152010"/>
          <a:ext cx="10361083" cy="44742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</a:t>
                      </a:r>
                    </a:p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4,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2, 9, 15, 16, 17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8, 10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2, 9, 23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268526"/>
              </p:ext>
            </p:extLst>
          </p:nvPr>
        </p:nvGraphicFramePr>
        <p:xfrm>
          <a:off x="965199" y="1154723"/>
          <a:ext cx="10361085" cy="468401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31, September 10, 14*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31, September 10,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31, September 28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695942"/>
              </p:ext>
            </p:extLst>
          </p:nvPr>
        </p:nvGraphicFramePr>
        <p:xfrm>
          <a:off x="965200" y="1152010"/>
          <a:ext cx="10361083" cy="30244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29,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4, 8, 11, 18, 22, 25,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0910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537</Words>
  <Application>Microsoft Office PowerPoint</Application>
  <PresentationFormat>Widescreen</PresentationFormat>
  <Paragraphs>197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821</cp:revision>
  <cp:lastPrinted>1601-01-01T00:00:00Z</cp:lastPrinted>
  <dcterms:created xsi:type="dcterms:W3CDTF">2018-05-10T16:45:22Z</dcterms:created>
  <dcterms:modified xsi:type="dcterms:W3CDTF">2020-08-31T07:32:53Z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