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83" d="100"/>
          <a:sy n="83" d="100"/>
        </p:scale>
        <p:origin x="96" y="36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802.11-20/0632r34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August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802.11-20/0632r34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802.11-20/0632r34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802.11-20/0632r34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802.11-20/0632r34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802.11-20/0632r34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2020-08-26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288477"/>
              </p:ext>
            </p:extLst>
          </p:nvPr>
        </p:nvGraphicFramePr>
        <p:xfrm>
          <a:off x="998538" y="2406650"/>
          <a:ext cx="10015537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3" name="Document" r:id="rId4" imgW="10459112" imgH="2535024" progId="Word.Document.8">
                  <p:embed/>
                </p:oleObj>
              </mc:Choice>
              <mc:Fallback>
                <p:oleObj name="Document" r:id="rId4" imgW="10459112" imgH="253502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06650"/>
                        <a:ext cx="10015537" cy="2428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4176511"/>
              </p:ext>
            </p:extLst>
          </p:nvPr>
        </p:nvGraphicFramePr>
        <p:xfrm>
          <a:off x="965200" y="1152010"/>
          <a:ext cx="10361083" cy="4990364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28, September 4, 11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26, September 2, 9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August 27, September 8, 10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September 1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September 3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26, September 2, 9, 16, 23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27*, September 24*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3, 10,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2888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1, 8,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7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28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September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4, 8, 11,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15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18, 22, 25,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1, 29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October 13, 27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23409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6320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4590640"/>
              </p:ext>
            </p:extLst>
          </p:nvPr>
        </p:nvGraphicFramePr>
        <p:xfrm>
          <a:off x="965199" y="1154723"/>
          <a:ext cx="10361085" cy="464004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27, 31, September 10 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19, 24, 26, September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27, 31, September 10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31, September 14, 28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 18*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29067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6603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848151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217917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9255308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56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432</Words>
  <Application>Microsoft Office PowerPoint</Application>
  <PresentationFormat>Widescreen</PresentationFormat>
  <Paragraphs>148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807</cp:revision>
  <cp:lastPrinted>1601-01-01T00:00:00Z</cp:lastPrinted>
  <dcterms:created xsi:type="dcterms:W3CDTF">2018-05-10T16:45:22Z</dcterms:created>
  <dcterms:modified xsi:type="dcterms:W3CDTF">2020-08-26T07:51:37Z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