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3" d="100"/>
          <a:sy n="83" d="100"/>
        </p:scale>
        <p:origin x="96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76511"/>
              </p:ext>
            </p:extLst>
          </p:nvPr>
        </p:nvGraphicFramePr>
        <p:xfrm>
          <a:off x="965200" y="1152010"/>
          <a:ext cx="10361083" cy="499036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28, 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26, September 2,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26, September 2, 9, 16,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3, 10,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22,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1, 29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590640"/>
              </p:ext>
            </p:extLst>
          </p:nvPr>
        </p:nvGraphicFramePr>
        <p:xfrm>
          <a:off x="965199" y="1154723"/>
          <a:ext cx="10361085" cy="464004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56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432</Words>
  <Application>Microsoft Office PowerPoint</Application>
  <PresentationFormat>Widescreen</PresentationFormat>
  <Paragraphs>148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807</cp:revision>
  <cp:lastPrinted>1601-01-01T00:00:00Z</cp:lastPrinted>
  <dcterms:created xsi:type="dcterms:W3CDTF">2018-05-10T16:45:22Z</dcterms:created>
  <dcterms:modified xsi:type="dcterms:W3CDTF">2020-08-26T07:51:37Z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