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77" d="100"/>
          <a:sy n="77" d="100"/>
        </p:scale>
        <p:origin x="114" y="50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802.11-20/0632r33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802.11-20/0632r33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802.11-20/0632r33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802.11-20/0632r33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802.11-20/0632r33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7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3809274"/>
              </p:ext>
            </p:extLst>
          </p:nvPr>
        </p:nvGraphicFramePr>
        <p:xfrm>
          <a:off x="965200" y="1186354"/>
          <a:ext cx="10361083" cy="481350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21, 28, September 4, 11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19, 26, September 2, 9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27, September 8,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18, September 1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20, September 3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19, 26,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2, 9, 16, 23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27*, September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24*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3, 10,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888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1, 8,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18, 21, 25, 28, September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4, 8, 11,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18, 22, 25,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1, 29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October 13, 27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2340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6320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2018821"/>
              </p:ext>
            </p:extLst>
          </p:nvPr>
        </p:nvGraphicFramePr>
        <p:xfrm>
          <a:off x="965199" y="1154723"/>
          <a:ext cx="10361085" cy="464004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27, 31, September 10 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19, 24, 26, September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27, 31, September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20*, September 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31, September 14, 28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25, September 1, 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18*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17917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9255308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56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470</Words>
  <Application>Microsoft Office PowerPoint</Application>
  <PresentationFormat>Widescreen</PresentationFormat>
  <Paragraphs>150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801</cp:revision>
  <cp:lastPrinted>1601-01-01T00:00:00Z</cp:lastPrinted>
  <dcterms:created xsi:type="dcterms:W3CDTF">2018-05-10T16:45:22Z</dcterms:created>
  <dcterms:modified xsi:type="dcterms:W3CDTF">2020-08-18T08:00:13Z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