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77" d="100"/>
          <a:sy n="77" d="100"/>
        </p:scale>
        <p:origin x="114" y="5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7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809274"/>
              </p:ext>
            </p:extLst>
          </p:nvPr>
        </p:nvGraphicFramePr>
        <p:xfrm>
          <a:off x="965200" y="1186354"/>
          <a:ext cx="10361083" cy="48135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21, 28, September 4,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26, September 2,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2, 9, 16,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3, 10,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1, 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18, 21, 25, 28, September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4, 8,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18, 22, 25,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1, 29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018821"/>
              </p:ext>
            </p:extLst>
          </p:nvPr>
        </p:nvGraphicFramePr>
        <p:xfrm>
          <a:off x="965199" y="1154723"/>
          <a:ext cx="10361085" cy="464004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5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470</Words>
  <Application>Microsoft Office PowerPoint</Application>
  <PresentationFormat>Widescreen</PresentationFormat>
  <Paragraphs>150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801</cp:revision>
  <cp:lastPrinted>1601-01-01T00:00:00Z</cp:lastPrinted>
  <dcterms:created xsi:type="dcterms:W3CDTF">2018-05-10T16:45:22Z</dcterms:created>
  <dcterms:modified xsi:type="dcterms:W3CDTF">2020-08-18T08:00:13Z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