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5" r:id="rId3"/>
    <p:sldId id="28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88" d="100"/>
          <a:sy n="88" d="100"/>
        </p:scale>
        <p:origin x="108" y="4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802.11-20/0632r32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August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802.11-20/0632r32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802.11-20/0632r32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802.11-20/0632r32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802.11-20/0632r32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802.11-20/0632r32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2020-08-17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3288477"/>
              </p:ext>
            </p:extLst>
          </p:nvPr>
        </p:nvGraphicFramePr>
        <p:xfrm>
          <a:off x="998538" y="2406650"/>
          <a:ext cx="10015537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73" name="Document" r:id="rId4" imgW="10459112" imgH="2535024" progId="Word.Document.8">
                  <p:embed/>
                </p:oleObj>
              </mc:Choice>
              <mc:Fallback>
                <p:oleObj name="Document" r:id="rId4" imgW="10459112" imgH="253502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06650"/>
                        <a:ext cx="10015537" cy="2428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4486452"/>
              </p:ext>
            </p:extLst>
          </p:nvPr>
        </p:nvGraphicFramePr>
        <p:xfrm>
          <a:off x="965200" y="1186354"/>
          <a:ext cx="10361083" cy="4883533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17, 31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49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21, 28, September 4, 11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19, 26, September 2, 9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August </a:t>
                      </a: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25</a:t>
                      </a: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27, September 8, 10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August 18, September 1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August 20, September 3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19, 26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27*, September 25*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7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 (1 hr only)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28887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166511"/>
                  </a:ext>
                </a:extLst>
              </a:tr>
              <a:tr h="3653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18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25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September 1, 8,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79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18, 21, 25, 28, September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4, 8, 11,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15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18, 22, 25,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18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September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1, 29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October 13, 27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29740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1083541"/>
                  </a:ext>
                </a:extLst>
              </a:tr>
              <a:tr h="23409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320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124110"/>
              </p:ext>
            </p:extLst>
          </p:nvPr>
        </p:nvGraphicFramePr>
        <p:xfrm>
          <a:off x="965199" y="1154723"/>
          <a:ext cx="10361085" cy="4380476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17,  27, 31, September 10 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19, 24, 26, September 2,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17,  27, 31, September 10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20*, September 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17, 31, September 14, 28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25, September 1, 8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14*,  21*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588743"/>
                  </a:ext>
                </a:extLst>
              </a:tr>
              <a:tr h="29067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303456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466036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0848151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217917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August 24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9255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464</Words>
  <Application>Microsoft Office PowerPoint</Application>
  <PresentationFormat>Widescreen</PresentationFormat>
  <Paragraphs>147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798</cp:revision>
  <cp:lastPrinted>1601-01-01T00:00:00Z</cp:lastPrinted>
  <dcterms:created xsi:type="dcterms:W3CDTF">2018-05-10T16:45:22Z</dcterms:created>
  <dcterms:modified xsi:type="dcterms:W3CDTF">2020-08-17T09:28:22Z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