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8" d="100"/>
          <a:sy n="88" d="100"/>
        </p:scale>
        <p:origin x="108" y="4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0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369036"/>
              </p:ext>
            </p:extLst>
          </p:nvPr>
        </p:nvGraphicFramePr>
        <p:xfrm>
          <a:off x="965200" y="1186354"/>
          <a:ext cx="10361083" cy="488353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21, 28, 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26, September 2,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 (1 hr only)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1, 8,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14, 18, 21, 25, 28,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22,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1, 29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858564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 21*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466</Words>
  <Application>Microsoft Office PowerPoint</Application>
  <PresentationFormat>Widescreen</PresentationFormat>
  <Paragraphs>147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795</cp:revision>
  <cp:lastPrinted>1601-01-01T00:00:00Z</cp:lastPrinted>
  <dcterms:created xsi:type="dcterms:W3CDTF">2018-05-10T16:45:22Z</dcterms:created>
  <dcterms:modified xsi:type="dcterms:W3CDTF">2020-08-14T07:51:47Z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