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85" r:id="rId3"/>
    <p:sldId id="286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008" autoAdjust="0"/>
    <p:restoredTop sz="94521" autoAdjust="0"/>
  </p:normalViewPr>
  <p:slideViewPr>
    <p:cSldViewPr>
      <p:cViewPr varScale="1">
        <p:scale>
          <a:sx n="91" d="100"/>
          <a:sy n="91" d="100"/>
        </p:scale>
        <p:origin x="84" y="34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802.11-20/0632r30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August 2020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Self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802.11-20/0632r30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2020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Self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802.11-20/0632r30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August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Self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802.11-20/0632r30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Self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011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802.11-20/0632r30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Self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802.11-20/0632r30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2020-08-11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3288477"/>
              </p:ext>
            </p:extLst>
          </p:nvPr>
        </p:nvGraphicFramePr>
        <p:xfrm>
          <a:off x="998538" y="2406650"/>
          <a:ext cx="10015537" cy="2428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62" name="Document" r:id="rId4" imgW="10459112" imgH="2535024" progId="Word.Document.8">
                  <p:embed/>
                </p:oleObj>
              </mc:Choice>
              <mc:Fallback>
                <p:oleObj name="Document" r:id="rId4" imgW="10459112" imgH="253502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8538" y="2406650"/>
                        <a:ext cx="10015537" cy="24288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Self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</a:rPr>
              <a:t>Color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 overlaps.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5704980"/>
              </p:ext>
            </p:extLst>
          </p:nvPr>
        </p:nvGraphicFramePr>
        <p:xfrm>
          <a:off x="965200" y="1186354"/>
          <a:ext cx="10361083" cy="4883533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555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17, 31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349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TGmd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August 21, 28, September 4, 11</a:t>
                      </a:r>
                    </a:p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August 19, 26, September 2, 9</a:t>
                      </a:r>
                    </a:p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September 8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95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August </a:t>
                      </a:r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11</a:t>
                      </a:r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, 13, </a:t>
                      </a:r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25</a:t>
                      </a:r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, 27, September 8, 10</a:t>
                      </a:r>
                    </a:p>
                    <a:p>
                      <a:pPr algn="l" fontAlgn="b"/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August 18, September 1</a:t>
                      </a:r>
                    </a:p>
                    <a:p>
                      <a:pPr algn="l" fontAlgn="b"/>
                      <a:r>
                        <a:rPr lang="en-GB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August 20, September 3</a:t>
                      </a:r>
                      <a:endParaRPr lang="en-US" sz="16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or 3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404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19, 26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27*, September 25*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071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12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9282128"/>
                  </a:ext>
                </a:extLst>
              </a:tr>
              <a:tr h="28887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24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166511"/>
                  </a:ext>
                </a:extLst>
              </a:tr>
              <a:tr h="36531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11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18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25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September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793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11, 14, 18, 21, 25, 28, September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4, 8, 11,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15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18, 22, 25,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SENS SG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18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September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1, 29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October 13, 27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4316005"/>
                  </a:ext>
                </a:extLst>
              </a:tr>
              <a:tr h="29740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1083541"/>
                  </a:ext>
                </a:extLst>
              </a:tr>
              <a:tr h="23409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63203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8588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Self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</a:rPr>
              <a:t>Color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 overlaps.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995313"/>
              </p:ext>
            </p:extLst>
          </p:nvPr>
        </p:nvGraphicFramePr>
        <p:xfrm>
          <a:off x="965199" y="1154723"/>
          <a:ext cx="10361085" cy="4380476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748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17,  27, 31, September 10 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19, 24, 26, September 2,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or 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8546181"/>
                  </a:ext>
                </a:extLst>
              </a:tr>
              <a:tr h="57577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24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17,  27, 31, September 10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9293195"/>
                  </a:ext>
                </a:extLst>
              </a:tr>
              <a:tr h="33862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20*, September 3*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821600"/>
                  </a:ext>
                </a:extLst>
              </a:tr>
              <a:tr h="26342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RCM SG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17, 31, September 14, 28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 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993022"/>
                  </a:ext>
                </a:extLst>
              </a:tr>
              <a:tr h="27204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26611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25, September 1, 8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6201678"/>
                  </a:ext>
                </a:extLst>
              </a:tr>
              <a:tr h="31915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2342787"/>
                  </a:ext>
                </a:extLst>
              </a:tr>
              <a:tr h="26611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1588743"/>
                  </a:ext>
                </a:extLst>
              </a:tr>
              <a:tr h="29067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0303456"/>
                  </a:ext>
                </a:extLst>
              </a:tr>
              <a:tr h="25956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466036"/>
                  </a:ext>
                </a:extLst>
              </a:tr>
              <a:tr h="259567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0848151"/>
                  </a:ext>
                </a:extLst>
              </a:tr>
              <a:tr h="259567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5217917"/>
                  </a:ext>
                </a:extLst>
              </a:tr>
              <a:tr h="2595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27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 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92553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458</Words>
  <Application>Microsoft Office PowerPoint</Application>
  <PresentationFormat>Widescreen</PresentationFormat>
  <Paragraphs>145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789</cp:revision>
  <cp:lastPrinted>1601-01-01T00:00:00Z</cp:lastPrinted>
  <dcterms:created xsi:type="dcterms:W3CDTF">2018-05-10T16:45:22Z</dcterms:created>
  <dcterms:modified xsi:type="dcterms:W3CDTF">2020-08-11T09:31:37Z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