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91" d="100"/>
          <a:sy n="91" d="100"/>
        </p:scale>
        <p:origin x="84" y="34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802.11-20/0632r29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August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802.11-20/0632r29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802.11-20/0632r29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802.11-20/0632r29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802.11-20/0632r29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802.11-20/0632r29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2020-08-06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288477"/>
              </p:ext>
            </p:extLst>
          </p:nvPr>
        </p:nvGraphicFramePr>
        <p:xfrm>
          <a:off x="998538" y="2406650"/>
          <a:ext cx="10015537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1" name="Document" r:id="rId4" imgW="10459112" imgH="2535024" progId="Word.Document.8">
                  <p:embed/>
                </p:oleObj>
              </mc:Choice>
              <mc:Fallback>
                <p:oleObj name="Document" r:id="rId4" imgW="10459112" imgH="253502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06650"/>
                        <a:ext cx="10015537" cy="2428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5225107"/>
              </p:ext>
            </p:extLst>
          </p:nvPr>
        </p:nvGraphicFramePr>
        <p:xfrm>
          <a:off x="965200" y="1186354"/>
          <a:ext cx="10361083" cy="4883533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17,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August 6, 11, 13, 25, 27, September 8, 10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August 18, September 1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August 20, September 3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19, 26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27*, September 25*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2888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11, 18, 25, 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11, 14, 18, 21, 25, 28, September 1, 4, 8, 11, 15, 18, 22, 25,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September 1,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29, October 13, 27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29740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083541"/>
                  </a:ext>
                </a:extLst>
              </a:tr>
              <a:tr h="23409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320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6586753"/>
              </p:ext>
            </p:extLst>
          </p:nvPr>
        </p:nvGraphicFramePr>
        <p:xfrm>
          <a:off x="965199" y="1154723"/>
          <a:ext cx="10361085" cy="4380476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6, 17,  27, 31, September 10 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19, 24, 26, September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6, 17,  27, 31, September 10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20*, September 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17, 31, September 14, 28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25, September 1, 8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29067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6*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6603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848151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217917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6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9255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449</Words>
  <Application>Microsoft Office PowerPoint</Application>
  <PresentationFormat>Widescreen</PresentationFormat>
  <Paragraphs>144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782</cp:revision>
  <cp:lastPrinted>1601-01-01T00:00:00Z</cp:lastPrinted>
  <dcterms:created xsi:type="dcterms:W3CDTF">2018-05-10T16:45:22Z</dcterms:created>
  <dcterms:modified xsi:type="dcterms:W3CDTF">2020-08-06T08:16:56Z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