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1" d="100"/>
          <a:sy n="91" d="100"/>
        </p:scale>
        <p:origin x="84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8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451866"/>
              </p:ext>
            </p:extLst>
          </p:nvPr>
        </p:nvGraphicFramePr>
        <p:xfrm>
          <a:off x="965200" y="1186354"/>
          <a:ext cx="10361083" cy="469075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4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28, September 1, 4, 8, 11, 15, 18, 22, 25,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738428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5,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456</Words>
  <Application>Microsoft Office PowerPoint</Application>
  <PresentationFormat>Widescreen</PresentationFormat>
  <Paragraphs>143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780</cp:revision>
  <cp:lastPrinted>1601-01-01T00:00:00Z</cp:lastPrinted>
  <dcterms:created xsi:type="dcterms:W3CDTF">2018-05-10T16:45:22Z</dcterms:created>
  <dcterms:modified xsi:type="dcterms:W3CDTF">2020-08-04T08:09:38Z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