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0" d="100"/>
          <a:sy n="90" d="100"/>
        </p:scale>
        <p:origin x="108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000757"/>
              </p:ext>
            </p:extLst>
          </p:nvPr>
        </p:nvGraphicFramePr>
        <p:xfrm>
          <a:off x="965200" y="1186354"/>
          <a:ext cx="10361083" cy="446283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24, 31, August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29, August 5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23, 28, August 6, 11, 13, 25,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30, 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29, August 5,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30*, 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29,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28, 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24, 28, 31, August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647313"/>
              </p:ext>
            </p:extLst>
          </p:nvPr>
        </p:nvGraphicFramePr>
        <p:xfrm>
          <a:off x="965199" y="1154723"/>
          <a:ext cx="10361085" cy="43804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23, 27, August 6,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29, August 3, 5, 19, 24, 26,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3,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23, 27, August 6,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30*, August 20*, September 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4, 17, 31, September 14,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28,  August 25, September 1,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6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255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485</Words>
  <Application>Microsoft Office PowerPoint</Application>
  <PresentationFormat>Widescreen</PresentationFormat>
  <Paragraphs>140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773</cp:revision>
  <cp:lastPrinted>1601-01-01T00:00:00Z</cp:lastPrinted>
  <dcterms:created xsi:type="dcterms:W3CDTF">2018-05-10T16:45:22Z</dcterms:created>
  <dcterms:modified xsi:type="dcterms:W3CDTF">2020-07-23T10:03:51Z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