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90" d="100"/>
          <a:sy n="90" d="100"/>
        </p:scale>
        <p:origin x="108" y="2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802.11-20/0632r26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802.11-20/0632r26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802.11-20/0632r26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802.11-20/0632r26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802.11-20/0632r26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802.11-20/0632r26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2020-07-21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88477"/>
              </p:ext>
            </p:extLst>
          </p:nvPr>
        </p:nvGraphicFramePr>
        <p:xfrm>
          <a:off x="998538" y="2406650"/>
          <a:ext cx="1001553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2" name="Document" r:id="rId4" imgW="10459112" imgH="2535024" progId="Word.Document.8">
                  <p:embed/>
                </p:oleObj>
              </mc:Choice>
              <mc:Fallback>
                <p:oleObj name="Document" r:id="rId4" imgW="10459112" imgH="25350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06650"/>
                        <a:ext cx="10015537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1616145"/>
              </p:ext>
            </p:extLst>
          </p:nvPr>
        </p:nvGraphicFramePr>
        <p:xfrm>
          <a:off x="965200" y="1186354"/>
          <a:ext cx="10361083" cy="446283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3, 17,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24, 31, August 7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22, 29, August 5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23, 28, August 6, 11, 13, 25, 27, September 8,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21, August 4, 18, September 1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30, August 20, September 3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22, 29, August 5, 19, 26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30*, August 27*, September 25*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 22,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888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3,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28, August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4,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25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21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24, 28, 31, August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11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*, August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2974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083541"/>
                  </a:ext>
                </a:extLst>
              </a:tr>
              <a:tr h="2340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320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8615348"/>
              </p:ext>
            </p:extLst>
          </p:nvPr>
        </p:nvGraphicFramePr>
        <p:xfrm>
          <a:off x="965199" y="1154723"/>
          <a:ext cx="10361085" cy="412090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23, 27, August 6, 17,  27, 31, September 10 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22, 29, August 3, 5, 19, 24, 26, September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3, 24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23, 27, August 6, 17,  27, 31, September 10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30*, August 20*, September 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August 4, 17, 31, September 14, 28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28,  August 25, September 1, 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217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490</Words>
  <Application>Microsoft Office PowerPoint</Application>
  <PresentationFormat>Widescreen</PresentationFormat>
  <Paragraphs>136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769</cp:revision>
  <cp:lastPrinted>1601-01-01T00:00:00Z</cp:lastPrinted>
  <dcterms:created xsi:type="dcterms:W3CDTF">2018-05-10T16:45:22Z</dcterms:created>
  <dcterms:modified xsi:type="dcterms:W3CDTF">2020-07-21T08:33:27Z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