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9" d="100"/>
          <a:sy n="99" d="100"/>
        </p:scale>
        <p:origin x="96" y="2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802.11-20/0632r25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802.11-20/0632r25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802.11-20/0632r25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3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162393"/>
              </p:ext>
            </p:extLst>
          </p:nvPr>
        </p:nvGraphicFramePr>
        <p:xfrm>
          <a:off x="965200" y="1186354"/>
          <a:ext cx="10361083" cy="465560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15, 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17, 24, 31, August 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15, 22, 29, August 5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23, 28, August 6, 11, 13, 25,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21, August 4,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16, 30, 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15, 22, 29, August 5,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30*, 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28, 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11,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17, 21, 24, 28, 31, August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11,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21*, 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9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682935"/>
              </p:ext>
            </p:extLst>
          </p:nvPr>
        </p:nvGraphicFramePr>
        <p:xfrm>
          <a:off x="965199" y="1154723"/>
          <a:ext cx="10361085" cy="451227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4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23, 27, August 6, 17, 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20, 22, 29, August 3, 5, 19, 24, 26, September 2,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20, August 3,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23, 27, August 6, 17, 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090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30*, August 20*, September 3*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512</Words>
  <Application>Microsoft Office PowerPoint</Application>
  <PresentationFormat>Widescreen</PresentationFormat>
  <Paragraphs>146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760</cp:revision>
  <cp:lastPrinted>1601-01-01T00:00:00Z</cp:lastPrinted>
  <dcterms:created xsi:type="dcterms:W3CDTF">2018-05-10T16:45:22Z</dcterms:created>
  <dcterms:modified xsi:type="dcterms:W3CDTF">2020-07-15T08:26:30Z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