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92" d="100"/>
          <a:sy n="92" d="100"/>
        </p:scale>
        <p:origin x="102" y="2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802.11-20/0632r24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802.11-20/0632r24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802.11-20/0632r24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802.11-20/0632r24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802.11-20/0632r24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288477"/>
              </p:ext>
            </p:extLst>
          </p:nvPr>
        </p:nvGraphicFramePr>
        <p:xfrm>
          <a:off x="998538" y="2406650"/>
          <a:ext cx="10015537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7" name="Document" r:id="rId4" imgW="10459112" imgH="2535024" progId="Word.Document.8">
                  <p:embed/>
                </p:oleObj>
              </mc:Choice>
              <mc:Fallback>
                <p:oleObj name="Document" r:id="rId4" imgW="10459112" imgH="253502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06650"/>
                        <a:ext cx="10015537" cy="2428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5666298"/>
              </p:ext>
            </p:extLst>
          </p:nvPr>
        </p:nvGraphicFramePr>
        <p:xfrm>
          <a:off x="965200" y="1186354"/>
          <a:ext cx="10361083" cy="465560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15, August 3, 17,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10, 17, 24, 31, August 7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8, 15, 22, 29, August 5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July 14, 23, 28, August 6, 11, 13, 25, 27, September 8, 10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July 7, 21, August 4, 18, September 1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July 9, 16, 30, August 20, September 3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8, 15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22, 29, August 5, 19, 26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30*, August 27*, September 25*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2888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13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August 3,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14*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28, August 11, 25, 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14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17, 21, 24, 28, 31, August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11,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21*, August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September 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14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29740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083541"/>
                  </a:ext>
                </a:extLst>
              </a:tr>
              <a:tr h="23409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320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Self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9768122"/>
              </p:ext>
            </p:extLst>
          </p:nvPr>
        </p:nvGraphicFramePr>
        <p:xfrm>
          <a:off x="965199" y="1154723"/>
          <a:ext cx="10361085" cy="470212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4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13, 23, 27, August 6, 17,  27, 31, September 10 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20, 22, 29, August 3, 5, 19, 24, 26, September 2, 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20, August 3, 24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13, 23, 27, August 6, 17,  27, 31, September 10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5090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9*, 30*, August 20*, September 3*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16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5090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10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29067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6603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848151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217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20708</TotalTime>
  <Words>567</Words>
  <Application>Microsoft Office PowerPoint</Application>
  <PresentationFormat>Widescreen</PresentationFormat>
  <Paragraphs>157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756</cp:revision>
  <cp:lastPrinted>1601-01-01T00:00:00Z</cp:lastPrinted>
  <dcterms:created xsi:type="dcterms:W3CDTF">2018-05-10T16:45:22Z</dcterms:created>
  <dcterms:modified xsi:type="dcterms:W3CDTF">2020-07-07T18:26:32Z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