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4" d="100"/>
          <a:sy n="94" d="100"/>
        </p:scale>
        <p:origin x="96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802.11-20/0632r22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802.11-20/0632r22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802.11-20/0632r22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2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879108"/>
              </p:ext>
            </p:extLst>
          </p:nvPr>
        </p:nvGraphicFramePr>
        <p:xfrm>
          <a:off x="965200" y="1143000"/>
          <a:ext cx="10361083" cy="4791127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3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5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July 6, 15, August 3,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10, 17, 24, 31, August 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30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8, 15, 22, 29, August 5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30, July 2, 14, 23, 28, August 6, 11, 13, 25,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7, 21, August 4, 18, 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9, 16, 30, August 20, 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1, 8, 15, 22, 29,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5, 19,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30*, August 27*, September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63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273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17, 21, 24, 28, 31, August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11,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301745"/>
              </p:ext>
            </p:extLst>
          </p:nvPr>
        </p:nvGraphicFramePr>
        <p:xfrm>
          <a:off x="965199" y="1154723"/>
          <a:ext cx="10361085" cy="49204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4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2, 13, 23, 27, August 6, 17,  27, 31, September 10 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20, 22, 29, August 3, 5, 19, 24, 26, September 2,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20, August 3,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2, 13, 23, 27, August 6, 17,  27, 31, September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090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July 9*, 30*, August 20*, September 3*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6,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5090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5090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6, 13, 27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20668</TotalTime>
  <Words>594</Words>
  <Application>Microsoft Office PowerPoint</Application>
  <PresentationFormat>Widescreen</PresentationFormat>
  <Paragraphs>159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746</cp:revision>
  <cp:lastPrinted>1601-01-01T00:00:00Z</cp:lastPrinted>
  <dcterms:created xsi:type="dcterms:W3CDTF">2018-05-10T16:45:22Z</dcterms:created>
  <dcterms:modified xsi:type="dcterms:W3CDTF">2020-06-30T14:03:40Z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