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32315"/>
              </p:ext>
            </p:extLst>
          </p:nvPr>
        </p:nvGraphicFramePr>
        <p:xfrm>
          <a:off x="965200" y="1143000"/>
          <a:ext cx="10361083" cy="479112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6,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17,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30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15,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30, July 2, 14,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28,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7, 21,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9, </a:t>
                      </a:r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1, 8, 15,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915808"/>
              </p:ext>
            </p:extLst>
          </p:nvPr>
        </p:nvGraphicFramePr>
        <p:xfrm>
          <a:off x="965199" y="1154722"/>
          <a:ext cx="10361085" cy="498500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36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29, August 5, 19,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13, 23, 27, August 6, 17,  27, 31, September 10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9*,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9210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301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95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95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6, 13, 27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20544</TotalTime>
  <Words>572</Words>
  <Application>Microsoft Office PowerPoint</Application>
  <PresentationFormat>Widescreen</PresentationFormat>
  <Paragraphs>159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740</cp:revision>
  <cp:lastPrinted>1601-01-01T00:00:00Z</cp:lastPrinted>
  <dcterms:created xsi:type="dcterms:W3CDTF">2018-05-10T16:45:22Z</dcterms:created>
  <dcterms:modified xsi:type="dcterms:W3CDTF">2020-06-25T09:50:37Z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