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802.11-20/0632r20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802.11-20/0632r20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802.11-20/0632r20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6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691187"/>
              </p:ext>
            </p:extLst>
          </p:nvPr>
        </p:nvGraphicFramePr>
        <p:xfrm>
          <a:off x="965200" y="1219200"/>
          <a:ext cx="10361083" cy="479112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6, 15, August 3, 17,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26,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30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30, July 2, 14, 28, 30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7, 21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9, 23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7,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685829"/>
              </p:ext>
            </p:extLst>
          </p:nvPr>
        </p:nvGraphicFramePr>
        <p:xfrm>
          <a:off x="993530" y="1219200"/>
          <a:ext cx="10361085" cy="4724400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6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8, 22, 29, August 5, 19,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20, August 3, 24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2, 13, 23, 27, August 6, 17,  27, 31, September 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9*, 30*, August 20*, 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9210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301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9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95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51103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20509</TotalTime>
  <Words>509</Words>
  <Application>Microsoft Office PowerPoint</Application>
  <PresentationFormat>Widescreen</PresentationFormat>
  <Paragraphs>155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734</cp:revision>
  <cp:lastPrinted>1601-01-01T00:00:00Z</cp:lastPrinted>
  <dcterms:created xsi:type="dcterms:W3CDTF">2018-05-10T16:45:22Z</dcterms:created>
  <dcterms:modified xsi:type="dcterms:W3CDTF">2020-06-24T09:16:30Z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