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5" r:id="rId3"/>
    <p:sldId id="28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82" d="100"/>
          <a:sy n="82" d="100"/>
        </p:scale>
        <p:origin x="108" y="2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802.11-20/0632r20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June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802.11-20/0632r20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802.11-20/0632r20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802.11-20/0632r20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802.11-20/0632r20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2020-06-24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693182"/>
              </p:ext>
            </p:extLst>
          </p:nvPr>
        </p:nvGraphicFramePr>
        <p:xfrm>
          <a:off x="996950" y="2411413"/>
          <a:ext cx="10017125" cy="2430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6" name="Document" r:id="rId4" imgW="10459112" imgH="2536463" progId="Word.Document.8">
                  <p:embed/>
                </p:oleObj>
              </mc:Choice>
              <mc:Fallback>
                <p:oleObj name="Document" r:id="rId4" imgW="10459112" imgH="253646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1413"/>
                        <a:ext cx="10017125" cy="24304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2691187"/>
              </p:ext>
            </p:extLst>
          </p:nvPr>
        </p:nvGraphicFramePr>
        <p:xfrm>
          <a:off x="965200" y="1219200"/>
          <a:ext cx="10361083" cy="4791127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138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15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29, July 6, 15, August 3, 17, 31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49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26, July 10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29, 30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24, July 8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June 30, July 2, 14, 28, 30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July 7, 21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June 25, July 9, 23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24, July 1, 8, 15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25*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30*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63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24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 1,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3273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166511"/>
                  </a:ext>
                </a:extLst>
              </a:tr>
              <a:tr h="3653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7,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14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28, August 11, 25, 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79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7, 10, 14, 17, 21, 24, 28, 31, August 4, 11, 18,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7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21, August 4, 18, September 1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14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1083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4685829"/>
              </p:ext>
            </p:extLst>
          </p:nvPr>
        </p:nvGraphicFramePr>
        <p:xfrm>
          <a:off x="993530" y="1219200"/>
          <a:ext cx="10361085" cy="4724400"/>
        </p:xfrm>
        <a:graphic>
          <a:graphicData uri="http://schemas.openxmlformats.org/drawingml/2006/table">
            <a:tbl>
              <a:tblPr/>
              <a:tblGrid>
                <a:gridCol w="1416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36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147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2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8, 22, 29, August 5, 19, 26, September 2, 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15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1103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20, August 3, 24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2, 13, 23, 27, August 6, 17,  27, 31, September 10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51103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29, July 9*, 30*, August 20*, September 3*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16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9210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6,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3016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950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6,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51103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10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2950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88743"/>
                  </a:ext>
                </a:extLst>
              </a:tr>
              <a:tr h="51103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303456"/>
                  </a:ext>
                </a:extLst>
              </a:tr>
              <a:tr h="2606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466036"/>
                  </a:ext>
                </a:extLst>
              </a:tr>
              <a:tr h="2606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0848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20509</TotalTime>
  <Words>509</Words>
  <Application>Microsoft Office PowerPoint</Application>
  <PresentationFormat>Widescreen</PresentationFormat>
  <Paragraphs>155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734</cp:revision>
  <cp:lastPrinted>1601-01-01T00:00:00Z</cp:lastPrinted>
  <dcterms:created xsi:type="dcterms:W3CDTF">2018-05-10T16:45:22Z</dcterms:created>
  <dcterms:modified xsi:type="dcterms:W3CDTF">2020-06-24T09:16:30Z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