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6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426521"/>
              </p:ext>
            </p:extLst>
          </p:nvPr>
        </p:nvGraphicFramePr>
        <p:xfrm>
          <a:off x="965200" y="1219200"/>
          <a:ext cx="10361083" cy="493709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6,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26,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30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30, July 2,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14, 28, 30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9, </a:t>
                      </a:r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7, 10, 14,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14, 15,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249269"/>
              </p:ext>
            </p:extLst>
          </p:nvPr>
        </p:nvGraphicFramePr>
        <p:xfrm>
          <a:off x="974707" y="1295400"/>
          <a:ext cx="10361085" cy="3875170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22,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15, 22, 29, August 5, 19, 26, September 2,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3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20, August 3, 24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22, July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13, 23, 27, August 6, 17,  27, 31, September 10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23, 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20462</TotalTime>
  <Words>512</Words>
  <Application>Microsoft Office PowerPoint</Application>
  <PresentationFormat>Widescreen</PresentationFormat>
  <Paragraphs>144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728</cp:revision>
  <cp:lastPrinted>1601-01-01T00:00:00Z</cp:lastPrinted>
  <dcterms:created xsi:type="dcterms:W3CDTF">2018-05-10T16:45:22Z</dcterms:created>
  <dcterms:modified xsi:type="dcterms:W3CDTF">2020-06-22T09:59:55Z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