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85" r:id="rId3"/>
    <p:sldId id="286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08" autoAdjust="0"/>
    <p:restoredTop sz="94521" autoAdjust="0"/>
  </p:normalViewPr>
  <p:slideViewPr>
    <p:cSldViewPr>
      <p:cViewPr varScale="1">
        <p:scale>
          <a:sx n="82" d="100"/>
          <a:sy n="82" d="100"/>
        </p:scale>
        <p:origin x="108" y="2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802.11-20/0632r19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June 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BlackBerry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802.11-20/0632r19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June 2020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BlackBerry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802.11-20/0632r19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June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BlackBerry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802.11-20/0632r19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BlackBerry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11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802.11-20/0632r19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BlackBerry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June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802.11-20/0632r19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2020-06-22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Stephen McCann, BlackBerry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3693182"/>
              </p:ext>
            </p:extLst>
          </p:nvPr>
        </p:nvGraphicFramePr>
        <p:xfrm>
          <a:off x="996950" y="2411413"/>
          <a:ext cx="10017125" cy="2430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76" name="Document" r:id="rId4" imgW="10459112" imgH="2536463" progId="Word.Document.8">
                  <p:embed/>
                </p:oleObj>
              </mc:Choice>
              <mc:Fallback>
                <p:oleObj name="Document" r:id="rId4" imgW="10459112" imgH="2536463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2411413"/>
                        <a:ext cx="10017125" cy="24304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6668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BlackBerry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</a:rPr>
              <a:t>Color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 overlaps.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9426521"/>
              </p:ext>
            </p:extLst>
          </p:nvPr>
        </p:nvGraphicFramePr>
        <p:xfrm>
          <a:off x="965200" y="1219200"/>
          <a:ext cx="10361083" cy="4937096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1380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15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29, July 6, 15, August 3, 17, 31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349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TGmd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26, July 10</a:t>
                      </a:r>
                    </a:p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29, 30</a:t>
                      </a:r>
                    </a:p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24, July 8</a:t>
                      </a:r>
                      <a:endParaRPr lang="en-GB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95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June 30, July 2, </a:t>
                      </a:r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14, 28, 30</a:t>
                      </a:r>
                    </a:p>
                    <a:p>
                      <a:pPr algn="l" fontAlgn="b"/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June 23, July 7, </a:t>
                      </a:r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</a:t>
                      </a:r>
                    </a:p>
                    <a:p>
                      <a:pPr algn="l" fontAlgn="b"/>
                      <a:r>
                        <a:rPr lang="en-GB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June 25, July 9, </a:t>
                      </a:r>
                      <a:r>
                        <a:rPr lang="en-GB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23</a:t>
                      </a:r>
                      <a:endParaRPr lang="en-US" sz="1600" b="0" i="0" u="none" strike="noStrike" kern="1200" baseline="0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or 3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404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24, July 1, 8, 15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25*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July 30*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663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24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July  1, 8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9282128"/>
                  </a:ext>
                </a:extLst>
              </a:tr>
              <a:tr h="32735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25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166511"/>
                  </a:ext>
                </a:extLst>
              </a:tr>
              <a:tr h="36531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23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July 14, 28, August 11, 25, September 15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79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7, 10, 14, 17, 21, 24, 28, 31, August 4, 11, 18, 25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SENS SG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23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July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7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14, 15, 21, August 4, 18, September 1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431600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1083541"/>
                  </a:ext>
                </a:extLst>
              </a:tr>
              <a:tr h="338745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13325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588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6668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BlackBerry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</a:rPr>
              <a:t>Color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 overlaps.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0249269"/>
              </p:ext>
            </p:extLst>
          </p:nvPr>
        </p:nvGraphicFramePr>
        <p:xfrm>
          <a:off x="974707" y="1295400"/>
          <a:ext cx="10361085" cy="3875170"/>
        </p:xfrm>
        <a:graphic>
          <a:graphicData uri="http://schemas.openxmlformats.org/drawingml/2006/table">
            <a:tbl>
              <a:tblPr/>
              <a:tblGrid>
                <a:gridCol w="14161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6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7243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409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22, July 2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8,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15, 22, 29, August 5, 19, 26, September 2, 9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8546181"/>
                  </a:ext>
                </a:extLst>
              </a:tr>
              <a:tr h="33468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July 20, August 3, 24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22, July 2,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13, 23, 27, August 6, 17,  27, 31, September 10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29319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29, July 9*,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30*, August 20*, September 3*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July 16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821600"/>
                  </a:ext>
                </a:extLst>
              </a:tr>
              <a:tr h="28441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RCM SG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22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July 6, 20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 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993022"/>
                  </a:ext>
                </a:extLst>
              </a:tr>
              <a:tr h="2937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28731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23, July 6, 14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201678"/>
                  </a:ext>
                </a:extLst>
              </a:tr>
              <a:tr h="28731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10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3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2342787"/>
                  </a:ext>
                </a:extLst>
              </a:tr>
              <a:tr h="28731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13*, 16*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15887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22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29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03034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20462</TotalTime>
  <Words>512</Words>
  <Application>Microsoft Office PowerPoint</Application>
  <PresentationFormat>Widescreen</PresentationFormat>
  <Paragraphs>144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728</cp:revision>
  <cp:lastPrinted>1601-01-01T00:00:00Z</cp:lastPrinted>
  <dcterms:created xsi:type="dcterms:W3CDTF">2018-05-10T16:45:22Z</dcterms:created>
  <dcterms:modified xsi:type="dcterms:W3CDTF">2020-06-22T09:59:55Z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