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2" d="100"/>
          <a:sy n="82" d="100"/>
        </p:scale>
        <p:origin x="108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7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25560"/>
              </p:ext>
            </p:extLst>
          </p:nvPr>
        </p:nvGraphicFramePr>
        <p:xfrm>
          <a:off x="965200" y="1219200"/>
          <a:ext cx="10361083" cy="493709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6, 15,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19, 26, July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30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24, July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7, 10, 14, 17, 21, 24, 28, 31, August 4,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14, 15,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3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181278"/>
              </p:ext>
            </p:extLst>
          </p:nvPr>
        </p:nvGraphicFramePr>
        <p:xfrm>
          <a:off x="974707" y="1295400"/>
          <a:ext cx="10361085" cy="3519504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18, 22,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3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22,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23, July 6,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20435</TotalTime>
  <Words>445</Words>
  <Application>Microsoft Office PowerPoint</Application>
  <PresentationFormat>Widescreen</PresentationFormat>
  <Paragraphs>138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721</cp:revision>
  <cp:lastPrinted>1601-01-01T00:00:00Z</cp:lastPrinted>
  <dcterms:created xsi:type="dcterms:W3CDTF">2018-05-10T16:45:22Z</dcterms:created>
  <dcterms:modified xsi:type="dcterms:W3CDTF">2020-06-18T08:01:32Z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