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86" d="100"/>
          <a:sy n="86" d="100"/>
        </p:scale>
        <p:origin x="96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386031"/>
              </p:ext>
            </p:extLst>
          </p:nvPr>
        </p:nvGraphicFramePr>
        <p:xfrm>
          <a:off x="965200" y="1219200"/>
          <a:ext cx="10361083" cy="470917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19, 26, 29, 30,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17,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7, 10, 14,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218123"/>
              </p:ext>
            </p:extLst>
          </p:nvPr>
        </p:nvGraphicFramePr>
        <p:xfrm>
          <a:off x="974707" y="1295400"/>
          <a:ext cx="10361085" cy="4640265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23, 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20321</TotalTime>
  <Words>477</Words>
  <Application>Microsoft Office PowerPoint</Application>
  <PresentationFormat>Widescreen</PresentationFormat>
  <Paragraphs>145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706</cp:revision>
  <cp:lastPrinted>1601-01-01T00:00:00Z</cp:lastPrinted>
  <dcterms:created xsi:type="dcterms:W3CDTF">2018-05-10T16:45:22Z</dcterms:created>
  <dcterms:modified xsi:type="dcterms:W3CDTF">2020-06-15T08:00:30Z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