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5" r:id="rId3"/>
    <p:sldId id="28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08" autoAdjust="0"/>
    <p:restoredTop sz="94574" autoAdjust="0"/>
  </p:normalViewPr>
  <p:slideViewPr>
    <p:cSldViewPr>
      <p:cViewPr varScale="1">
        <p:scale>
          <a:sx n="92" d="100"/>
          <a:sy n="92" d="100"/>
        </p:scale>
        <p:origin x="450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802.11-20/0632r13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802.11-20/0632r13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802.11-20/0632r13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BlackBerry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01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802.11-20/0632r13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802.11-20/0632r13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693182"/>
              </p:ext>
            </p:extLst>
          </p:nvPr>
        </p:nvGraphicFramePr>
        <p:xfrm>
          <a:off x="996950" y="2411413"/>
          <a:ext cx="10017125" cy="243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2" name="Document" r:id="rId4" imgW="10459112" imgH="2536463" progId="Word.Document.8">
                  <p:embed/>
                </p:oleObj>
              </mc:Choice>
              <mc:Fallback>
                <p:oleObj name="Document" r:id="rId4" imgW="10459112" imgH="25364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11413"/>
                        <a:ext cx="10017125" cy="24304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5601872"/>
              </p:ext>
            </p:extLst>
          </p:nvPr>
        </p:nvGraphicFramePr>
        <p:xfrm>
          <a:off x="965200" y="1219200"/>
          <a:ext cx="10361083" cy="4709171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138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15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15,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349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5, 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19, 26, July 10</a:t>
                      </a:r>
                    </a:p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3, 10, 17, 24, July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95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2, 4, 16, 18, 30, July 2</a:t>
                      </a:r>
                    </a:p>
                    <a:p>
                      <a:pPr algn="l" fontAlgn="b"/>
                      <a:r>
                        <a:rPr lang="en-US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9, 23, July 7</a:t>
                      </a:r>
                    </a:p>
                    <a:p>
                      <a:pPr algn="l" fontAlgn="b"/>
                      <a:r>
                        <a:rPr lang="en-GB" sz="16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June 11, 25, July 9</a:t>
                      </a:r>
                      <a:endParaRPr lang="en-US" sz="1600" b="0" i="0" u="none" strike="noStrike" kern="1200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or 3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04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3, 10, 17, 24, July 1, 8,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25*, July 30*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63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3, 10, 17,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282128"/>
                  </a:ext>
                </a:extLst>
              </a:tr>
              <a:tr h="32735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166511"/>
                  </a:ext>
                </a:extLst>
              </a:tr>
              <a:tr h="3653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14, 28, August 11, 25, September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9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9, 12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16, July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SENS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9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23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July 7, 21, August 4, 18, September 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1083541"/>
                  </a:ext>
                </a:extLst>
              </a:tr>
              <a:tr h="338745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81332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5888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6668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</a:rPr>
              <a:t>Color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 overlaps.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6180683"/>
              </p:ext>
            </p:extLst>
          </p:nvPr>
        </p:nvGraphicFramePr>
        <p:xfrm>
          <a:off x="974707" y="1295400"/>
          <a:ext cx="10361085" cy="4640265"/>
        </p:xfrm>
        <a:graphic>
          <a:graphicData uri="http://schemas.openxmlformats.org/drawingml/2006/table">
            <a:tbl>
              <a:tblPr/>
              <a:tblGrid>
                <a:gridCol w="1416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3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4, 18, July 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3, 10, 17, 24, July 1, 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546181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15, 29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8, 22, July 6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4, 18, July 2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52409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June 11*, 25, July 9*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8441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RCM SG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8, 22, July 6,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 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993022"/>
                  </a:ext>
                </a:extLst>
              </a:tr>
              <a:tr h="2937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2342787"/>
                  </a:ext>
                </a:extLst>
              </a:tr>
              <a:tr h="28731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88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15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8, 22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0303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20188</TotalTime>
  <Words>512</Words>
  <Application>Microsoft Office PowerPoint</Application>
  <PresentationFormat>Widescreen</PresentationFormat>
  <Paragraphs>146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695</cp:revision>
  <cp:lastPrinted>1601-01-01T00:00:00Z</cp:lastPrinted>
  <dcterms:created xsi:type="dcterms:W3CDTF">2018-05-10T16:45:22Z</dcterms:created>
  <dcterms:modified xsi:type="dcterms:W3CDTF">2020-06-02T10:13:52Z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