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08" autoAdjust="0"/>
    <p:restoredTop sz="94574" autoAdjust="0"/>
  </p:normalViewPr>
  <p:slideViewPr>
    <p:cSldViewPr>
      <p:cViewPr varScale="1">
        <p:scale>
          <a:sx n="92" d="100"/>
          <a:sy n="92" d="100"/>
        </p:scale>
        <p:origin x="450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917651"/>
              </p:ext>
            </p:extLst>
          </p:nvPr>
        </p:nvGraphicFramePr>
        <p:xfrm>
          <a:off x="964980" y="1268374"/>
          <a:ext cx="10361083" cy="469529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39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63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9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15, 22, 29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5,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July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20, 27, June 3, 10, 17, 24, July 1,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21, 26, June 2, 4, 16,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19, June 9,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28, June 11,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7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20, 27, June 3, 10, 17, 24, July 1,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8, 15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28*, June 25*, July 30*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5076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1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19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 9, 23, July 14,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7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 9, 12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7,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93551"/>
              </p:ext>
            </p:extLst>
          </p:nvPr>
        </p:nvGraphicFramePr>
        <p:xfrm>
          <a:off x="974707" y="1295400"/>
          <a:ext cx="10361085" cy="3763938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21,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20, 27, June 3, 10, 17, 24, July 1, 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21, June 4,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28, June 11*, 25, July 9*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436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19734</TotalTime>
  <Words>551</Words>
  <Application>Microsoft Office PowerPoint</Application>
  <PresentationFormat>Widescreen</PresentationFormat>
  <Paragraphs>132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675</cp:revision>
  <cp:lastPrinted>1601-01-01T00:00:00Z</cp:lastPrinted>
  <dcterms:created xsi:type="dcterms:W3CDTF">2018-05-10T16:45:22Z</dcterms:created>
  <dcterms:modified xsi:type="dcterms:W3CDTF">2020-05-15T09:22:27Z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