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8" d="100"/>
          <a:sy n="98" d="100"/>
        </p:scale>
        <p:origin x="360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316041"/>
              </p:ext>
            </p:extLst>
          </p:nvPr>
        </p:nvGraphicFramePr>
        <p:xfrm>
          <a:off x="964980" y="1268374"/>
          <a:ext cx="10361083" cy="481815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3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8, 15, 22, 29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6, 13,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5, 7, 21, 26, June 2, 4, 16,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12, 19, 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14,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13, 20, 27, June 3, 10, 17, 24,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78837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7,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202387"/>
              </p:ext>
            </p:extLst>
          </p:nvPr>
        </p:nvGraphicFramePr>
        <p:xfrm>
          <a:off x="974707" y="1295400"/>
          <a:ext cx="10361085" cy="3974203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11,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7,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Fridays: 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11,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7,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14, 28, June 11, 25,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436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19627</TotalTime>
  <Words>556</Words>
  <Application>Microsoft Office PowerPoint</Application>
  <PresentationFormat>Widescreen</PresentationFormat>
  <Paragraphs>135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668</cp:revision>
  <cp:lastPrinted>1601-01-01T00:00:00Z</cp:lastPrinted>
  <dcterms:created xsi:type="dcterms:W3CDTF">2018-05-10T16:45:22Z</dcterms:created>
  <dcterms:modified xsi:type="dcterms:W3CDTF">2020-05-04T07:57:58Z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