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4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760965"/>
              </p:ext>
            </p:extLst>
          </p:nvPr>
        </p:nvGraphicFramePr>
        <p:xfrm>
          <a:off x="964980" y="1268374"/>
          <a:ext cx="10424804" cy="4675226"/>
        </p:xfrm>
        <a:graphic>
          <a:graphicData uri="http://schemas.openxmlformats.org/drawingml/2006/table">
            <a:tbl>
              <a:tblPr/>
              <a:tblGrid>
                <a:gridCol w="923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5575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20, 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21, 22, 23, 29, May 6,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15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23,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30, 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20, 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21, 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815933"/>
              </p:ext>
            </p:extLst>
          </p:nvPr>
        </p:nvGraphicFramePr>
        <p:xfrm>
          <a:off x="974707" y="1295400"/>
          <a:ext cx="10439396" cy="3563911"/>
        </p:xfrm>
        <a:graphic>
          <a:graphicData uri="http://schemas.openxmlformats.org/drawingml/2006/table">
            <a:tbl>
              <a:tblPr/>
              <a:tblGrid>
                <a:gridCol w="123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20,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27,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23,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Fridays: April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20,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April 27,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23, May 7,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30,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27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19558</TotalTime>
  <Words>585</Words>
  <Application>Microsoft Office PowerPoint</Application>
  <PresentationFormat>Widescreen</PresentationFormat>
  <Paragraphs>148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650</cp:revision>
  <cp:lastPrinted>1601-01-01T00:00:00Z</cp:lastPrinted>
  <dcterms:created xsi:type="dcterms:W3CDTF">2018-05-10T16:45:22Z</dcterms:created>
  <dcterms:modified xsi:type="dcterms:W3CDTF">2020-04-20T08:26:24Z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